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 id="2147483689" r:id="rId2"/>
    <p:sldMasterId id="2147483694" r:id="rId3"/>
  </p:sldMasterIdLst>
  <p:notesMasterIdLst>
    <p:notesMasterId r:id="rId14"/>
  </p:notesMasterIdLst>
  <p:handoutMasterIdLst>
    <p:handoutMasterId r:id="rId15"/>
  </p:handoutMasterIdLst>
  <p:sldIdLst>
    <p:sldId id="338" r:id="rId4"/>
    <p:sldId id="350" r:id="rId5"/>
    <p:sldId id="347" r:id="rId6"/>
    <p:sldId id="346" r:id="rId7"/>
    <p:sldId id="353" r:id="rId8"/>
    <p:sldId id="342" r:id="rId9"/>
    <p:sldId id="356" r:id="rId10"/>
    <p:sldId id="351" r:id="rId11"/>
    <p:sldId id="349" r:id="rId12"/>
    <p:sldId id="354" r:id="rId13"/>
  </p:sldIdLst>
  <p:sldSz cx="9144000" cy="5143500" type="screen16x9"/>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1535">
          <p15:clr>
            <a:srgbClr val="A4A3A4"/>
          </p15:clr>
        </p15:guide>
        <p15:guide id="2" pos="286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FFFF"/>
    <a:srgbClr val="FFCC66"/>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8603FDC-E32A-4AB5-989C-0864C3EAD2B8}" styleName="主题样式 2 - 强调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2" autoAdjust="0"/>
    <p:restoredTop sz="80627" autoAdjust="0"/>
  </p:normalViewPr>
  <p:slideViewPr>
    <p:cSldViewPr>
      <p:cViewPr>
        <p:scale>
          <a:sx n="68" d="100"/>
          <a:sy n="68" d="100"/>
        </p:scale>
        <p:origin x="-1446" y="-216"/>
      </p:cViewPr>
      <p:guideLst>
        <p:guide orient="horz" pos="1535"/>
        <p:guide pos="286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1" d="100"/>
          <a:sy n="51" d="100"/>
        </p:scale>
        <p:origin x="-1872" y="-90"/>
      </p:cViewPr>
      <p:guideLst>
        <p:guide orient="horz" pos="2880"/>
        <p:guide pos="2160"/>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E6C8B2-AB38-4C8C-8C86-CDDBE436AB61}" type="datetimeFigureOut">
              <a:rPr lang="zh-CN" altLang="en-US" smtClean="0"/>
              <a:t>2018/10/16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47BD416-965F-428E-AABA-1303FECB5D6A}" type="slidenum">
              <a:rPr lang="zh-CN" altLang="en-US" smtClean="0"/>
              <a:t>‹#›</a:t>
            </a:fld>
            <a:endParaRPr lang="zh-CN" altLang="en-US"/>
          </a:p>
        </p:txBody>
      </p:sp>
    </p:spTree>
    <p:extLst>
      <p:ext uri="{BB962C8B-B14F-4D97-AF65-F5344CB8AC3E}">
        <p14:creationId xmlns:p14="http://schemas.microsoft.com/office/powerpoint/2010/main" val="2931920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3075" name="日期占位符 2"/>
          <p:cNvSpPr>
            <a:spLocks noGrp="1" noChangeArrowheads="1"/>
          </p:cNvSpPr>
          <p:nvPr>
            <p:ph type="dt" idx="1"/>
          </p:nvPr>
        </p:nvSpPr>
        <p:spPr bwMode="auto">
          <a:xfrm>
            <a:off x="3883025" y="0"/>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fld id="{1A55E3D6-841C-4C10-9B47-672A110B73E8}" type="datetime1">
              <a:rPr lang="zh-CN" altLang="en-US"/>
              <a:pPr/>
              <a:t>2018/10/16</a:t>
            </a:fld>
            <a:endParaRPr lang="zh-CN" altLang="en-US" sz="1200"/>
          </a:p>
        </p:txBody>
      </p:sp>
      <p:sp>
        <p:nvSpPr>
          <p:cNvPr id="3076"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altLang="en-US" sz="1200"/>
              <a:t>单击此处编辑母版文本样式</a:t>
            </a:r>
          </a:p>
          <a:p>
            <a:pPr defTabSz="0" eaLnBrk="0" hangingPunct="0">
              <a:spcBef>
                <a:spcPct val="30000"/>
              </a:spcBef>
              <a:buFontTx/>
              <a:buNone/>
            </a:pPr>
            <a:r>
              <a:rPr lang="zh-CN" altLang="en-US" sz="1200"/>
              <a:t>第二级</a:t>
            </a:r>
          </a:p>
          <a:p>
            <a:pPr defTabSz="0" eaLnBrk="0" hangingPunct="0">
              <a:spcBef>
                <a:spcPct val="30000"/>
              </a:spcBef>
              <a:buFontTx/>
              <a:buNone/>
            </a:pPr>
            <a:r>
              <a:rPr lang="zh-CN" altLang="en-US" sz="1200"/>
              <a:t>第三级</a:t>
            </a:r>
          </a:p>
          <a:p>
            <a:pPr defTabSz="0" eaLnBrk="0" hangingPunct="0">
              <a:spcBef>
                <a:spcPct val="30000"/>
              </a:spcBef>
              <a:buFontTx/>
              <a:buNone/>
            </a:pPr>
            <a:r>
              <a:rPr lang="zh-CN" altLang="en-US" sz="1200"/>
              <a:t>第四级</a:t>
            </a:r>
          </a:p>
          <a:p>
            <a:pPr defTabSz="0" eaLnBrk="0" hangingPunct="0">
              <a:spcBef>
                <a:spcPct val="30000"/>
              </a:spcBef>
              <a:buFontTx/>
              <a:buNone/>
            </a:pPr>
            <a:r>
              <a:rPr lang="zh-CN" altLang="en-US" sz="1200"/>
              <a:t>第五级</a:t>
            </a:r>
          </a:p>
        </p:txBody>
      </p:sp>
      <p:sp>
        <p:nvSpPr>
          <p:cNvPr id="3078" name="页脚占位符 5"/>
          <p:cNvSpPr>
            <a:spLocks noGrp="1" noChangeArrowheads="1"/>
          </p:cNvSpPr>
          <p:nvPr>
            <p:ph type="ftr" sz="quarter" idx="4"/>
          </p:nvPr>
        </p:nvSpPr>
        <p:spPr bwMode="auto">
          <a:xfrm>
            <a:off x="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3079" name="灯片编号占位符 6"/>
          <p:cNvSpPr>
            <a:spLocks noGrp="1" noChangeArrowheads="1"/>
          </p:cNvSpPr>
          <p:nvPr>
            <p:ph type="sldNum" sz="quarter" idx="5"/>
          </p:nvPr>
        </p:nvSpPr>
        <p:spPr bwMode="auto">
          <a:xfrm>
            <a:off x="3883025" y="8685213"/>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AC525732-FB2C-4B2B-8A34-97450300350B}" type="slidenum">
              <a:rPr lang="zh-CN" altLang="en-US"/>
              <a:pPr/>
              <a:t>‹#›</a:t>
            </a:fld>
            <a:endParaRPr lang="zh-CN" altLang="en-US" sz="1200"/>
          </a:p>
        </p:txBody>
      </p:sp>
    </p:spTree>
    <p:extLst>
      <p:ext uri="{BB962C8B-B14F-4D97-AF65-F5344CB8AC3E}">
        <p14:creationId xmlns:p14="http://schemas.microsoft.com/office/powerpoint/2010/main" val="2868686543"/>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pPr lvl="0"/>
            <a:r>
              <a:rPr lang="zh-CN" altLang="en-US" dirty="0" smtClean="0"/>
              <a:t>大家好，欢迎选修</a:t>
            </a:r>
            <a:r>
              <a:rPr lang="en-US" altLang="zh-CN" dirty="0" smtClean="0"/>
              <a:t>《</a:t>
            </a:r>
            <a:r>
              <a:rPr lang="zh-CN" altLang="en-US" dirty="0" smtClean="0"/>
              <a:t>网络技术与应用实验</a:t>
            </a:r>
            <a:r>
              <a:rPr lang="en-US" altLang="zh-CN" dirty="0" smtClean="0"/>
              <a:t>》MOOC</a:t>
            </a:r>
            <a:r>
              <a:rPr lang="zh-CN" altLang="en-US" dirty="0" smtClean="0"/>
              <a:t>，大量理论知识需要通过实验验证，也只有通过实验，才能更深刻地了解网络协议的实现过程和各种协议之间的相互作用过程。我们这门课程就是一门实验类的课程，在您开始课程学习之前，先听我简单介绍一下这么几个问题。</a:t>
            </a:r>
            <a:endParaRPr lang="zh-CN" altLang="zh-CN" dirty="0"/>
          </a:p>
        </p:txBody>
      </p:sp>
      <p:sp>
        <p:nvSpPr>
          <p:cNvPr id="4" name="日期占位符 3"/>
          <p:cNvSpPr>
            <a:spLocks noGrp="1"/>
          </p:cNvSpPr>
          <p:nvPr>
            <p:ph type="dt" idx="10"/>
          </p:nvPr>
        </p:nvSpPr>
        <p:spPr/>
        <p:txBody>
          <a:bodyPr/>
          <a:lstStyle/>
          <a:p>
            <a:fld id="{1A55E3D6-841C-4C10-9B47-672A110B73E8}" type="datetime1">
              <a:rPr lang="zh-CN" altLang="en-US" smtClean="0"/>
              <a:pPr/>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pPr/>
              <a:t>1</a:t>
            </a:fld>
            <a:endParaRPr lang="zh-CN" altLang="en-US" sz="1200"/>
          </a:p>
        </p:txBody>
      </p:sp>
    </p:spTree>
    <p:extLst>
      <p:ext uri="{BB962C8B-B14F-4D97-AF65-F5344CB8AC3E}">
        <p14:creationId xmlns:p14="http://schemas.microsoft.com/office/powerpoint/2010/main" val="3458780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8674" name="幻灯片图像占位符 1"/>
          <p:cNvSpPr>
            <a:spLocks noGrp="1" noRot="1" noChangeAspect="1" noChangeArrowheads="1"/>
          </p:cNvSpPr>
          <p:nvPr>
            <p:ph type="sldImg" idx="4294967295"/>
          </p:nvPr>
        </p:nvSpPr>
        <p:spPr>
          <a:xfrm>
            <a:off x="381000" y="685800"/>
            <a:ext cx="6096000" cy="3429000"/>
          </a:xfrm>
          <a:ln/>
        </p:spPr>
      </p:sp>
      <p:sp>
        <p:nvSpPr>
          <p:cNvPr id="28675" name="备注占位符 2"/>
          <p:cNvSpPr>
            <a:spLocks noGrp="1" noRot="1" noChangeAspect="1" noChangeArrowheads="1"/>
          </p:cNvSpPr>
          <p:nvPr>
            <p:ph type="body" idx="1"/>
          </p:nvPr>
        </p:nvSpPr>
        <p:spPr bwMode="auto">
          <a:xfrm>
            <a:off x="457200" y="1200150"/>
            <a:ext cx="8229600" cy="33940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0" rtl="0" eaLnBrk="0" fontAlgn="base" latinLnBrk="0" hangingPunct="0">
              <a:lnSpc>
                <a:spcPct val="100000"/>
              </a:lnSpc>
              <a:spcBef>
                <a:spcPct val="30000"/>
              </a:spcBef>
              <a:spcAft>
                <a:spcPct val="0"/>
              </a:spcAft>
              <a:buClrTx/>
              <a:buSzTx/>
              <a:buFontTx/>
              <a:buNone/>
              <a:tabLst/>
              <a:defRPr/>
            </a:pPr>
            <a:r>
              <a:rPr lang="zh-CN" altLang="en-US" sz="1200" kern="1200" dirty="0" smtClean="0">
                <a:solidFill>
                  <a:schemeClr val="tx1"/>
                </a:solidFill>
                <a:effectLst/>
                <a:latin typeface="Arial" pitchFamily="34" charset="0"/>
                <a:ea typeface="+mn-ea"/>
                <a:cs typeface="+mn-cs"/>
              </a:rPr>
              <a:t>一是它的先修课程、二是课程的内容设置，很重要的一点是课程的学习方法以及课程要达到的学习目标。</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网络是一门理论性和实验性都很强的课程，在学习这门课程之前，您应该已经掌握了相关的网络基本概念、主流技术和工作原理等理论知识，这门课程中你能够学习网络设备配置，各种类型、各种规模网络的设计、配置和调试过程。</a:t>
            </a:r>
          </a:p>
          <a:p>
            <a:r>
              <a:rPr lang="zh-CN" altLang="en-US" dirty="0" smtClean="0"/>
              <a:t>已有的理论知识指导实验，通过实验加深对理论的理解，理论和实验相得益彰、形成良性互动。</a:t>
            </a:r>
          </a:p>
        </p:txBody>
      </p:sp>
      <p:sp>
        <p:nvSpPr>
          <p:cNvPr id="4" name="日期占位符 3"/>
          <p:cNvSpPr>
            <a:spLocks noGrp="1"/>
          </p:cNvSpPr>
          <p:nvPr>
            <p:ph type="dt" idx="10"/>
          </p:nvPr>
        </p:nvSpPr>
        <p:spPr/>
        <p:txBody>
          <a:bodyPr/>
          <a:lstStyle/>
          <a:p>
            <a:fld id="{1A55E3D6-841C-4C10-9B47-672A110B73E8}" type="datetime1">
              <a:rPr lang="zh-CN" altLang="en-US" smtClean="0"/>
              <a:pPr/>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pPr/>
              <a:t>3</a:t>
            </a:fld>
            <a:endParaRPr lang="zh-CN" altLang="en-US" sz="1200"/>
          </a:p>
        </p:txBody>
      </p:sp>
    </p:spTree>
    <p:extLst>
      <p:ext uri="{BB962C8B-B14F-4D97-AF65-F5344CB8AC3E}">
        <p14:creationId xmlns:p14="http://schemas.microsoft.com/office/powerpoint/2010/main" val="995867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1A55E3D6-841C-4C10-9B47-672A110B73E8}" type="datetime1">
              <a:rPr lang="zh-CN" altLang="en-US" smtClean="0"/>
              <a:pPr/>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pPr/>
              <a:t>4</a:t>
            </a:fld>
            <a:endParaRPr lang="zh-CN" altLang="en-US" sz="1200"/>
          </a:p>
        </p:txBody>
      </p:sp>
    </p:spTree>
    <p:extLst>
      <p:ext uri="{BB962C8B-B14F-4D97-AF65-F5344CB8AC3E}">
        <p14:creationId xmlns:p14="http://schemas.microsoft.com/office/powerpoint/2010/main" val="2891549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1A55E3D6-841C-4C10-9B47-672A110B73E8}" type="datetime1">
              <a:rPr lang="zh-CN" altLang="en-US" smtClean="0"/>
              <a:pPr/>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pPr/>
              <a:t>5</a:t>
            </a:fld>
            <a:endParaRPr lang="zh-CN" altLang="en-US" sz="1200"/>
          </a:p>
        </p:txBody>
      </p:sp>
    </p:spTree>
    <p:extLst>
      <p:ext uri="{BB962C8B-B14F-4D97-AF65-F5344CB8AC3E}">
        <p14:creationId xmlns:p14="http://schemas.microsoft.com/office/powerpoint/2010/main" val="2891549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这是一门与</a:t>
            </a:r>
            <a:r>
              <a:rPr lang="en-US" altLang="zh-CN" dirty="0" smtClean="0"/>
              <a:t>《</a:t>
            </a:r>
            <a:r>
              <a:rPr lang="zh-CN" altLang="en-US" dirty="0" smtClean="0"/>
              <a:t>网络技术与应用</a:t>
            </a:r>
            <a:r>
              <a:rPr lang="en-US" altLang="zh-CN" dirty="0" smtClean="0"/>
              <a:t>》MOOC</a:t>
            </a:r>
            <a:r>
              <a:rPr lang="zh-CN" altLang="en-US" dirty="0" smtClean="0"/>
              <a:t>配套的实验课程，以</a:t>
            </a:r>
            <a:r>
              <a:rPr lang="en-US" altLang="zh-CN" dirty="0" smtClean="0"/>
              <a:t>Cisco Packet Tracer</a:t>
            </a:r>
            <a:r>
              <a:rPr lang="zh-CN" altLang="en-US" dirty="0" smtClean="0"/>
              <a:t>软件为实验平台，针对</a:t>
            </a:r>
            <a:r>
              <a:rPr lang="en-US" altLang="zh-CN" dirty="0" smtClean="0"/>
              <a:t>《</a:t>
            </a:r>
            <a:r>
              <a:rPr lang="zh-CN" altLang="en-US" dirty="0" smtClean="0"/>
              <a:t>网络技术与应用</a:t>
            </a:r>
            <a:r>
              <a:rPr lang="en-US" altLang="zh-CN" dirty="0" smtClean="0"/>
              <a:t>》MOOC</a:t>
            </a:r>
            <a:r>
              <a:rPr lang="zh-CN" altLang="en-US" dirty="0" smtClean="0"/>
              <a:t>教学内容，设计了大量帮助学生理解、掌握</a:t>
            </a:r>
            <a:r>
              <a:rPr lang="en-US" altLang="zh-CN" dirty="0" smtClean="0"/>
              <a:t>《</a:t>
            </a:r>
            <a:r>
              <a:rPr lang="zh-CN" altLang="en-US" dirty="0" smtClean="0"/>
              <a:t>网络技术与应用</a:t>
            </a:r>
            <a:r>
              <a:rPr lang="en-US" altLang="zh-CN" dirty="0" smtClean="0"/>
              <a:t>》MOOC</a:t>
            </a:r>
            <a:r>
              <a:rPr lang="zh-CN" altLang="en-US" dirty="0" smtClean="0"/>
              <a:t>教学内容的实验。这些实验由两部分组成，一部分实验是</a:t>
            </a:r>
            <a:r>
              <a:rPr lang="en-US" altLang="zh-CN" dirty="0" smtClean="0"/>
              <a:t>《</a:t>
            </a:r>
            <a:r>
              <a:rPr lang="zh-CN" altLang="en-US" dirty="0" smtClean="0"/>
              <a:t>网络技术与应用</a:t>
            </a:r>
            <a:r>
              <a:rPr lang="en-US" altLang="zh-CN" dirty="0" smtClean="0"/>
              <a:t>》MOOC</a:t>
            </a:r>
            <a:r>
              <a:rPr lang="zh-CN" altLang="en-US" dirty="0" smtClean="0"/>
              <a:t>教学内容中的案例和实例的具体实现，用于验证</a:t>
            </a:r>
            <a:r>
              <a:rPr lang="en-US" altLang="zh-CN" dirty="0" smtClean="0"/>
              <a:t>《</a:t>
            </a:r>
            <a:r>
              <a:rPr lang="zh-CN" altLang="en-US" dirty="0" smtClean="0"/>
              <a:t>网络技术与应用</a:t>
            </a:r>
            <a:r>
              <a:rPr lang="en-US" altLang="zh-CN" dirty="0" smtClean="0"/>
              <a:t>》MOOC</a:t>
            </a:r>
            <a:r>
              <a:rPr lang="zh-CN" altLang="en-US" dirty="0" smtClean="0"/>
              <a:t>教学内容，帮助学生更好地理解、掌握</a:t>
            </a:r>
            <a:r>
              <a:rPr lang="en-US" altLang="zh-CN" dirty="0" smtClean="0"/>
              <a:t>《</a:t>
            </a:r>
            <a:r>
              <a:rPr lang="zh-CN" altLang="en-US" dirty="0" smtClean="0"/>
              <a:t>网络技术与应用</a:t>
            </a:r>
            <a:r>
              <a:rPr lang="en-US" altLang="zh-CN" dirty="0" smtClean="0"/>
              <a:t>》MOOC</a:t>
            </a:r>
            <a:r>
              <a:rPr lang="zh-CN" altLang="en-US" dirty="0" smtClean="0"/>
              <a:t>教学内容。另一部分实验是实际问题的解决方案，给出用</a:t>
            </a:r>
            <a:r>
              <a:rPr lang="en-US" altLang="zh-CN" dirty="0" smtClean="0"/>
              <a:t>Cisco</a:t>
            </a:r>
            <a:r>
              <a:rPr lang="zh-CN" altLang="en-US" dirty="0" smtClean="0"/>
              <a:t>设备设计具体网络的方法和步骤。</a:t>
            </a:r>
            <a:endParaRPr lang="zh-CN" altLang="en-US" dirty="0"/>
          </a:p>
        </p:txBody>
      </p:sp>
      <p:sp>
        <p:nvSpPr>
          <p:cNvPr id="4" name="日期占位符 3"/>
          <p:cNvSpPr>
            <a:spLocks noGrp="1"/>
          </p:cNvSpPr>
          <p:nvPr>
            <p:ph type="dt" idx="10"/>
          </p:nvPr>
        </p:nvSpPr>
        <p:spPr/>
        <p:txBody>
          <a:bodyPr/>
          <a:lstStyle/>
          <a:p>
            <a:fld id="{1A55E3D6-841C-4C10-9B47-672A110B73E8}" type="datetime1">
              <a:rPr lang="zh-CN" altLang="en-US" smtClean="0"/>
              <a:pPr/>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pPr/>
              <a:t>6</a:t>
            </a:fld>
            <a:endParaRPr lang="zh-CN" altLang="en-US" sz="1200"/>
          </a:p>
        </p:txBody>
      </p:sp>
    </p:spTree>
    <p:extLst>
      <p:ext uri="{BB962C8B-B14F-4D97-AF65-F5344CB8AC3E}">
        <p14:creationId xmlns:p14="http://schemas.microsoft.com/office/powerpoint/2010/main" val="2667125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这是一门与</a:t>
            </a:r>
            <a:r>
              <a:rPr lang="en-US" altLang="zh-CN" dirty="0" smtClean="0"/>
              <a:t>《</a:t>
            </a:r>
            <a:r>
              <a:rPr lang="zh-CN" altLang="en-US" dirty="0" smtClean="0"/>
              <a:t>网络技术与应用</a:t>
            </a:r>
            <a:r>
              <a:rPr lang="en-US" altLang="zh-CN" dirty="0" smtClean="0"/>
              <a:t>》MOOC</a:t>
            </a:r>
            <a:r>
              <a:rPr lang="zh-CN" altLang="en-US" dirty="0" smtClean="0"/>
              <a:t>配套的实验课程，以</a:t>
            </a:r>
            <a:r>
              <a:rPr lang="en-US" altLang="zh-CN" dirty="0" smtClean="0"/>
              <a:t>Cisco Packet Tracer</a:t>
            </a:r>
            <a:r>
              <a:rPr lang="zh-CN" altLang="en-US" dirty="0" smtClean="0"/>
              <a:t>软件为实验平台，针对</a:t>
            </a:r>
            <a:r>
              <a:rPr lang="en-US" altLang="zh-CN" dirty="0" smtClean="0"/>
              <a:t>《</a:t>
            </a:r>
            <a:r>
              <a:rPr lang="zh-CN" altLang="en-US" dirty="0" smtClean="0"/>
              <a:t>网络技术与应用</a:t>
            </a:r>
            <a:r>
              <a:rPr lang="en-US" altLang="zh-CN" dirty="0" smtClean="0"/>
              <a:t>》MOOC</a:t>
            </a:r>
            <a:r>
              <a:rPr lang="zh-CN" altLang="en-US" dirty="0" smtClean="0"/>
              <a:t>教学内容，设计了大量帮助学生理解、掌握</a:t>
            </a:r>
            <a:r>
              <a:rPr lang="en-US" altLang="zh-CN" dirty="0" smtClean="0"/>
              <a:t>《</a:t>
            </a:r>
            <a:r>
              <a:rPr lang="zh-CN" altLang="en-US" dirty="0" smtClean="0"/>
              <a:t>网络技术与应用</a:t>
            </a:r>
            <a:r>
              <a:rPr lang="en-US" altLang="zh-CN" dirty="0" smtClean="0"/>
              <a:t>》MOOC</a:t>
            </a:r>
            <a:r>
              <a:rPr lang="zh-CN" altLang="en-US" dirty="0" smtClean="0"/>
              <a:t>教学内容的实验。这些实验由两部分组成，一部分实验是</a:t>
            </a:r>
            <a:r>
              <a:rPr lang="en-US" altLang="zh-CN" dirty="0" smtClean="0"/>
              <a:t>《</a:t>
            </a:r>
            <a:r>
              <a:rPr lang="zh-CN" altLang="en-US" dirty="0" smtClean="0"/>
              <a:t>网络技术与应用</a:t>
            </a:r>
            <a:r>
              <a:rPr lang="en-US" altLang="zh-CN" dirty="0" smtClean="0"/>
              <a:t>》MOOC</a:t>
            </a:r>
            <a:r>
              <a:rPr lang="zh-CN" altLang="en-US" dirty="0" smtClean="0"/>
              <a:t>教学内容中的案例和实例的具体实现，用于验证</a:t>
            </a:r>
            <a:r>
              <a:rPr lang="en-US" altLang="zh-CN" dirty="0" smtClean="0"/>
              <a:t>《</a:t>
            </a:r>
            <a:r>
              <a:rPr lang="zh-CN" altLang="en-US" dirty="0" smtClean="0"/>
              <a:t>网络技术与应用</a:t>
            </a:r>
            <a:r>
              <a:rPr lang="en-US" altLang="zh-CN" dirty="0" smtClean="0"/>
              <a:t>》MOOC</a:t>
            </a:r>
            <a:r>
              <a:rPr lang="zh-CN" altLang="en-US" dirty="0" smtClean="0"/>
              <a:t>教学内容，帮助学生更好地理解、掌握</a:t>
            </a:r>
            <a:r>
              <a:rPr lang="en-US" altLang="zh-CN" dirty="0" smtClean="0"/>
              <a:t>《</a:t>
            </a:r>
            <a:r>
              <a:rPr lang="zh-CN" altLang="en-US" dirty="0" smtClean="0"/>
              <a:t>网络技术与应用</a:t>
            </a:r>
            <a:r>
              <a:rPr lang="en-US" altLang="zh-CN" dirty="0" smtClean="0"/>
              <a:t>》MOOC</a:t>
            </a:r>
            <a:r>
              <a:rPr lang="zh-CN" altLang="en-US" dirty="0" smtClean="0"/>
              <a:t>教学内容。另一部分实验是实际问题的解决方案，给出用</a:t>
            </a:r>
            <a:r>
              <a:rPr lang="en-US" altLang="zh-CN" dirty="0" smtClean="0"/>
              <a:t>Cisco</a:t>
            </a:r>
            <a:r>
              <a:rPr lang="zh-CN" altLang="en-US" dirty="0" smtClean="0"/>
              <a:t>设备设计具体网络的方法和步骤。</a:t>
            </a:r>
          </a:p>
          <a:p>
            <a:endParaRPr lang="zh-CN" altLang="en-US" dirty="0"/>
          </a:p>
        </p:txBody>
      </p:sp>
      <p:sp>
        <p:nvSpPr>
          <p:cNvPr id="4" name="日期占位符 3"/>
          <p:cNvSpPr>
            <a:spLocks noGrp="1"/>
          </p:cNvSpPr>
          <p:nvPr>
            <p:ph type="dt" idx="10"/>
          </p:nvPr>
        </p:nvSpPr>
        <p:spPr/>
        <p:txBody>
          <a:bodyPr/>
          <a:lstStyle/>
          <a:p>
            <a:fld id="{1A55E3D6-841C-4C10-9B47-672A110B73E8}" type="datetime1">
              <a:rPr lang="zh-CN" altLang="en-US" smtClean="0"/>
              <a:pPr/>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pPr/>
              <a:t>7</a:t>
            </a:fld>
            <a:endParaRPr lang="zh-CN" altLang="en-US" sz="1200"/>
          </a:p>
        </p:txBody>
      </p:sp>
    </p:spTree>
    <p:extLst>
      <p:ext uri="{BB962C8B-B14F-4D97-AF65-F5344CB8AC3E}">
        <p14:creationId xmlns:p14="http://schemas.microsoft.com/office/powerpoint/2010/main" val="3745955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每一个实验由实验内容、实验目的、实验原理、关键命令说明和实验步骤组成。</a:t>
            </a:r>
          </a:p>
          <a:p>
            <a:endParaRPr lang="zh-CN" altLang="en-US" dirty="0"/>
          </a:p>
        </p:txBody>
      </p:sp>
      <p:sp>
        <p:nvSpPr>
          <p:cNvPr id="4" name="日期占位符 3"/>
          <p:cNvSpPr>
            <a:spLocks noGrp="1"/>
          </p:cNvSpPr>
          <p:nvPr>
            <p:ph type="dt" idx="10"/>
          </p:nvPr>
        </p:nvSpPr>
        <p:spPr/>
        <p:txBody>
          <a:bodyPr/>
          <a:lstStyle/>
          <a:p>
            <a:fld id="{1A55E3D6-841C-4C10-9B47-672A110B73E8}" type="datetime1">
              <a:rPr lang="zh-CN" altLang="en-US" smtClean="0"/>
              <a:pPr/>
              <a:t>2018/10/16</a:t>
            </a:fld>
            <a:endParaRPr lang="zh-CN" altLang="en-US" sz="1200"/>
          </a:p>
        </p:txBody>
      </p:sp>
      <p:sp>
        <p:nvSpPr>
          <p:cNvPr id="5" name="灯片编号占位符 4"/>
          <p:cNvSpPr>
            <a:spLocks noGrp="1"/>
          </p:cNvSpPr>
          <p:nvPr>
            <p:ph type="sldNum" sz="quarter" idx="11"/>
          </p:nvPr>
        </p:nvSpPr>
        <p:spPr/>
        <p:txBody>
          <a:bodyPr/>
          <a:lstStyle/>
          <a:p>
            <a:fld id="{AC525732-FB2C-4B2B-8A34-97450300350B}" type="slidenum">
              <a:rPr lang="zh-CN" altLang="en-US" smtClean="0"/>
              <a:pPr/>
              <a:t>9</a:t>
            </a:fld>
            <a:endParaRPr lang="zh-CN" altLang="en-US" sz="1200"/>
          </a:p>
        </p:txBody>
      </p:sp>
    </p:spTree>
    <p:extLst>
      <p:ext uri="{BB962C8B-B14F-4D97-AF65-F5344CB8AC3E}">
        <p14:creationId xmlns:p14="http://schemas.microsoft.com/office/powerpoint/2010/main" val="1363679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4338" name="幻灯片图像占位符 1"/>
          <p:cNvSpPr>
            <a:spLocks noGrp="1" noRot="1" noChangeAspect="1" noChangeArrowheads="1"/>
          </p:cNvSpPr>
          <p:nvPr>
            <p:ph type="sldImg" idx="4294967295"/>
          </p:nvPr>
        </p:nvSpPr>
        <p:spPr/>
      </p:sp>
      <p:sp>
        <p:nvSpPr>
          <p:cNvPr id="14339" name="备注占位符 2"/>
          <p:cNvSpPr>
            <a:spLocks noGrp="1" noRot="1" noChangeAspect="1" noChangeArrowheads="1"/>
          </p:cNvSpPr>
          <p:nvPr>
            <p:ph type="body" idx="1"/>
          </p:nvPr>
        </p:nvSpPr>
        <p:spPr bwMode="auto">
          <a:xfrm>
            <a:off x="457200" y="1200150"/>
            <a:ext cx="8229600" cy="3394075"/>
          </a:xfrm>
          <a:prstGeom prst="rect">
            <a:avLst/>
          </a:prstGeom>
          <a:noFill/>
          <a:ln>
            <a:miter lim="800000"/>
            <a:headEnd/>
            <a:tailEnd/>
          </a:ln>
        </p:spPr>
        <p:txBody>
          <a:bodyPr/>
          <a:lstStyle/>
          <a:p>
            <a:pPr marL="0" marR="0" indent="0" algn="l" defTabSz="0" rtl="0" eaLnBrk="0" fontAlgn="base" latinLnBrk="0" hangingPunct="0">
              <a:lnSpc>
                <a:spcPct val="100000"/>
              </a:lnSpc>
              <a:spcBef>
                <a:spcPct val="30000"/>
              </a:spcBef>
              <a:spcAft>
                <a:spcPct val="0"/>
              </a:spcAft>
              <a:buClrTx/>
              <a:buSzTx/>
              <a:buFontTx/>
              <a:buNone/>
              <a:tabLst/>
              <a:defRPr/>
            </a:pPr>
            <a:r>
              <a:rPr lang="zh-CN" altLang="zh-CN" b="1" dirty="0" smtClean="0">
                <a:latin typeface="Arial" charset="0"/>
              </a:rPr>
              <a:t>通过这些内容的学习，能够达</a:t>
            </a:r>
            <a:r>
              <a:rPr lang="zh-CN" altLang="en-US" dirty="0" smtClean="0"/>
              <a:t>通过这些实验，学生一是可以掌握各种类型、规模网络系统的设计、配置和调试过程。二是可以直观了解</a:t>
            </a:r>
            <a:r>
              <a:rPr lang="en-US" altLang="zh-CN" dirty="0" smtClean="0"/>
              <a:t>IP</a:t>
            </a:r>
            <a:r>
              <a:rPr lang="zh-CN" altLang="en-US" dirty="0" smtClean="0"/>
              <a:t>分组的端到端传输过程及</a:t>
            </a:r>
            <a:r>
              <a:rPr lang="en-US" altLang="zh-CN" dirty="0" smtClean="0"/>
              <a:t>IP</a:t>
            </a:r>
            <a:r>
              <a:rPr lang="zh-CN" altLang="en-US" dirty="0" smtClean="0"/>
              <a:t>分组端到端传输过程中各层</a:t>
            </a:r>
            <a:r>
              <a:rPr lang="en-US" altLang="zh-CN" dirty="0" smtClean="0"/>
              <a:t>PDU</a:t>
            </a:r>
            <a:r>
              <a:rPr lang="zh-CN" altLang="en-US" dirty="0" smtClean="0"/>
              <a:t>的细节和变换过程。三是可以加深理解网络技术和网络设计原理，掌握协议实现过程和各种协议之间的相互作用过程。</a:t>
            </a:r>
          </a:p>
          <a:p>
            <a:r>
              <a:rPr lang="zh-CN" altLang="zh-CN" b="1" dirty="0" smtClean="0">
                <a:latin typeface="Arial" charset="0"/>
              </a:rPr>
              <a:t>到这样一些目标：</a:t>
            </a:r>
            <a:endParaRPr lang="zh-CN" altLang="zh-CN"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043755" y="1347665"/>
            <a:ext cx="6408446" cy="720050"/>
          </a:xfrm>
          <a:prstGeom prst="rect">
            <a:avLst/>
          </a:prstGeom>
        </p:spPr>
        <p:txBody>
          <a:bodyPr/>
          <a:lstStyle>
            <a:lvl1pPr marL="0" indent="0" algn="ctr">
              <a:defRPr sz="4000" b="0">
                <a:solidFill>
                  <a:srgbClr val="C00000"/>
                </a:solidFill>
                <a:latin typeface="方正特雅宋_GBK" pitchFamily="2" charset="-122"/>
                <a:ea typeface="方正特雅宋_GBK" pitchFamily="2" charset="-122"/>
              </a:defRPr>
            </a:lvl1pPr>
          </a:lstStyle>
          <a:p>
            <a:r>
              <a:rPr lang="zh-CN" altLang="en-US" dirty="0"/>
              <a:t>单击此处编辑母版标题样式</a:t>
            </a:r>
          </a:p>
        </p:txBody>
      </p:sp>
    </p:spTree>
    <p:extLst>
      <p:ext uri="{BB962C8B-B14F-4D97-AF65-F5344CB8AC3E}">
        <p14:creationId xmlns:p14="http://schemas.microsoft.com/office/powerpoint/2010/main" val="1580239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2" name="标题 1"/>
          <p:cNvSpPr>
            <a:spLocks noGrp="1"/>
          </p:cNvSpPr>
          <p:nvPr>
            <p:ph type="title"/>
          </p:nvPr>
        </p:nvSpPr>
        <p:spPr>
          <a:xfrm>
            <a:off x="671195" y="176920"/>
            <a:ext cx="4908875" cy="432030"/>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67715" y="1059645"/>
            <a:ext cx="8229600" cy="3428365"/>
          </a:xfrm>
          <a:prstGeom prst="rect">
            <a:avLst/>
          </a:prstGeom>
        </p:spPr>
        <p:txBody>
          <a:bodyPr/>
          <a:lstStyle>
            <a:lvl1pPr>
              <a:defRPr sz="2000" b="1">
                <a:latin typeface="微软雅黑" pitchFamily="34" charset="-122"/>
                <a:ea typeface="微软雅黑" pitchFamily="34" charset="-122"/>
              </a:defRPr>
            </a:lvl1pPr>
            <a:lvl2pPr>
              <a:defRPr sz="1800" b="1">
                <a:latin typeface="微软雅黑" pitchFamily="34" charset="-122"/>
                <a:ea typeface="微软雅黑" pitchFamily="34" charset="-122"/>
              </a:defRPr>
            </a:lvl2pPr>
            <a:lvl3pPr>
              <a:defRPr sz="1600" b="1">
                <a:latin typeface="微软雅黑" pitchFamily="34" charset="-122"/>
                <a:ea typeface="微软雅黑" pitchFamily="34" charset="-122"/>
              </a:defRPr>
            </a:lvl3pPr>
            <a:lvl4pPr>
              <a:defRPr sz="1400" b="1">
                <a:latin typeface="微软雅黑" pitchFamily="34" charset="-122"/>
                <a:ea typeface="微软雅黑" pitchFamily="34" charset="-122"/>
              </a:defRPr>
            </a:lvl4pPr>
            <a:lvl5pPr>
              <a:defRPr sz="1400" b="1">
                <a:latin typeface="微软雅黑" pitchFamily="34" charset="-122"/>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4135102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_内容空白">
    <p:spTree>
      <p:nvGrpSpPr>
        <p:cNvPr id="1" name=""/>
        <p:cNvGrpSpPr/>
        <p:nvPr/>
      </p:nvGrpSpPr>
      <p:grpSpPr>
        <a:xfrm>
          <a:off x="0" y="0"/>
          <a:ext cx="0" cy="0"/>
          <a:chOff x="0" y="0"/>
          <a:chExt cx="0" cy="0"/>
        </a:xfrm>
      </p:grpSpPr>
      <p:grpSp>
        <p:nvGrpSpPr>
          <p:cNvPr id="3" name="组合 5"/>
          <p:cNvGrpSpPr>
            <a:grpSpLocks/>
          </p:cNvGrpSpPr>
          <p:nvPr userDrawn="1"/>
        </p:nvGrpSpPr>
        <p:grpSpPr bwMode="auto">
          <a:xfrm>
            <a:off x="149225" y="176213"/>
            <a:ext cx="514350" cy="423862"/>
            <a:chOff x="0" y="0"/>
            <a:chExt cx="873621" cy="720080"/>
          </a:xfrm>
        </p:grpSpPr>
        <p:sp>
          <p:nvSpPr>
            <p:cNvPr id="5" name="燕尾形 6"/>
            <p:cNvSpPr>
              <a:spLocks noChangeArrowheads="1"/>
            </p:cNvSpPr>
            <p:nvPr/>
          </p:nvSpPr>
          <p:spPr bwMode="auto">
            <a:xfrm>
              <a:off x="0" y="0"/>
              <a:ext cx="512309" cy="720080"/>
            </a:xfrm>
            <a:prstGeom prst="chevron">
              <a:avLst>
                <a:gd name="adj" fmla="val 50000"/>
              </a:avLst>
            </a:prstGeom>
            <a:solidFill>
              <a:srgbClr val="FF6201"/>
            </a:solidFill>
            <a:ln>
              <a:noFill/>
            </a:ln>
            <a:extLst/>
          </p:spPr>
          <p:txBody>
            <a:bodyPr anchor="ctr"/>
            <a:lstStyle/>
            <a:p>
              <a:pPr algn="ctr">
                <a:defRPr/>
              </a:pPr>
              <a:endParaRPr lang="zh-CN" altLang="zh-CN">
                <a:solidFill>
                  <a:srgbClr val="FFC000"/>
                </a:solidFill>
                <a:latin typeface="宋体" pitchFamily="2" charset="-122"/>
                <a:sym typeface="宋体" pitchFamily="2" charset="-122"/>
              </a:endParaRPr>
            </a:p>
          </p:txBody>
        </p:sp>
        <p:sp>
          <p:nvSpPr>
            <p:cNvPr id="6" name="燕尾形 7"/>
            <p:cNvSpPr>
              <a:spLocks noChangeArrowheads="1"/>
            </p:cNvSpPr>
            <p:nvPr/>
          </p:nvSpPr>
          <p:spPr bwMode="auto">
            <a:xfrm>
              <a:off x="361312" y="0"/>
              <a:ext cx="512309" cy="720080"/>
            </a:xfrm>
            <a:prstGeom prst="chevron">
              <a:avLst>
                <a:gd name="adj" fmla="val 50000"/>
              </a:avLst>
            </a:prstGeom>
            <a:solidFill>
              <a:srgbClr val="FF6201"/>
            </a:solidFill>
            <a:ln>
              <a:noFill/>
            </a:ln>
            <a:extLst/>
          </p:spPr>
          <p:txBody>
            <a:bodyPr anchor="ctr"/>
            <a:lstStyle/>
            <a:p>
              <a:pPr algn="ctr">
                <a:defRPr/>
              </a:pPr>
              <a:endParaRPr lang="zh-CN" altLang="zh-CN">
                <a:solidFill>
                  <a:srgbClr val="FFC000"/>
                </a:solidFill>
                <a:latin typeface="宋体" pitchFamily="2" charset="-122"/>
                <a:sym typeface="宋体" pitchFamily="2" charset="-122"/>
              </a:endParaRPr>
            </a:p>
          </p:txBody>
        </p:sp>
      </p:grpSp>
      <p:sp>
        <p:nvSpPr>
          <p:cNvPr id="7" name="直接连接符 4"/>
          <p:cNvSpPr>
            <a:spLocks noChangeShapeType="1"/>
          </p:cNvSpPr>
          <p:nvPr userDrawn="1"/>
        </p:nvSpPr>
        <p:spPr bwMode="auto">
          <a:xfrm>
            <a:off x="161925" y="627063"/>
            <a:ext cx="4986338" cy="0"/>
          </a:xfrm>
          <a:prstGeom prst="line">
            <a:avLst/>
          </a:prstGeom>
          <a:noFill/>
          <a:ln w="19050" cap="flat" cmpd="sng">
            <a:solidFill>
              <a:srgbClr val="E3E3E3"/>
            </a:solidFill>
            <a:miter lim="800000"/>
            <a:headEnd/>
            <a:tailEnd/>
          </a:ln>
          <a:extLst/>
        </p:spPr>
        <p:txBody>
          <a:bodyPr/>
          <a:lstStyle/>
          <a:p>
            <a:pPr>
              <a:defRPr/>
            </a:pPr>
            <a:endParaRPr lang="zh-CN" altLang="en-US">
              <a:solidFill>
                <a:srgbClr val="000000"/>
              </a:solidFill>
            </a:endParaRPr>
          </a:p>
        </p:txBody>
      </p:sp>
      <p:sp>
        <p:nvSpPr>
          <p:cNvPr id="4" name="标题 1"/>
          <p:cNvSpPr>
            <a:spLocks noGrp="1"/>
          </p:cNvSpPr>
          <p:nvPr>
            <p:ph type="title"/>
          </p:nvPr>
        </p:nvSpPr>
        <p:spPr>
          <a:xfrm>
            <a:off x="663576" y="146440"/>
            <a:ext cx="4556470" cy="432030"/>
          </a:xfrm>
          <a:prstGeom prst="rect">
            <a:avLst/>
          </a:prstGeom>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6901136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640411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671195" y="176920"/>
            <a:ext cx="4908875" cy="432030"/>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467715" y="1059645"/>
            <a:ext cx="8229600" cy="3428365"/>
          </a:xfrm>
          <a:prstGeom prst="rect">
            <a:avLst/>
          </a:prstGeom>
        </p:spPr>
        <p:txBody>
          <a:bodyPr/>
          <a:lstStyle>
            <a:lvl1pPr>
              <a:defRPr sz="2000" b="1">
                <a:latin typeface="微软雅黑" pitchFamily="34" charset="-122"/>
                <a:ea typeface="微软雅黑" pitchFamily="34" charset="-122"/>
              </a:defRPr>
            </a:lvl1pPr>
            <a:lvl2pPr>
              <a:defRPr sz="1800" b="1">
                <a:latin typeface="微软雅黑" pitchFamily="34" charset="-122"/>
                <a:ea typeface="微软雅黑" pitchFamily="34" charset="-122"/>
              </a:defRPr>
            </a:lvl2pPr>
            <a:lvl3pPr>
              <a:defRPr sz="1600" b="1">
                <a:latin typeface="微软雅黑" pitchFamily="34" charset="-122"/>
                <a:ea typeface="微软雅黑" pitchFamily="34" charset="-122"/>
              </a:defRPr>
            </a:lvl3pPr>
            <a:lvl4pPr>
              <a:defRPr sz="1400" b="1">
                <a:latin typeface="微软雅黑" pitchFamily="34" charset="-122"/>
                <a:ea typeface="微软雅黑" pitchFamily="34" charset="-122"/>
              </a:defRPr>
            </a:lvl4pPr>
            <a:lvl5pPr>
              <a:defRPr sz="1400" b="1">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498021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363EB307-1C0B-4C5F-A310-6D67925021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3781" y="699620"/>
            <a:ext cx="7760060" cy="4522129"/>
          </a:xfrm>
          <a:prstGeom prst="rect">
            <a:avLst/>
          </a:prstGeom>
        </p:spPr>
      </p:pic>
      <p:pic>
        <p:nvPicPr>
          <p:cNvPr id="8" name="Picture 3"/>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671195" y="176920"/>
            <a:ext cx="4908875" cy="432030"/>
          </a:xfrm>
          <a:prstGeom prst="rect">
            <a:avLst/>
          </a:prstGeom>
        </p:spPr>
        <p:txBody>
          <a:bodyPr/>
          <a:lstStyle/>
          <a:p>
            <a:r>
              <a:rPr lang="zh-CN" altLang="en-US" dirty="0"/>
              <a:t>单击此处编辑母版标题样式</a:t>
            </a:r>
          </a:p>
        </p:txBody>
      </p:sp>
      <p:sp>
        <p:nvSpPr>
          <p:cNvPr id="3" name="内容占位符 2"/>
          <p:cNvSpPr>
            <a:spLocks noGrp="1"/>
          </p:cNvSpPr>
          <p:nvPr>
            <p:ph idx="1" hasCustomPrompt="1"/>
          </p:nvPr>
        </p:nvSpPr>
        <p:spPr>
          <a:xfrm>
            <a:off x="1835810" y="1015516"/>
            <a:ext cx="3744260" cy="2636310"/>
          </a:xfrm>
          <a:prstGeom prst="rect">
            <a:avLst/>
          </a:prstGeom>
        </p:spPr>
        <p:txBody>
          <a:bodyPr/>
          <a:lstStyle>
            <a:lvl1pPr>
              <a:defRPr lang="zh-CN" altLang="en-US" sz="2000" b="1" kern="1200" dirty="0">
                <a:latin typeface="微软雅黑" pitchFamily="34" charset="-122"/>
                <a:ea typeface="微软雅黑" pitchFamily="34" charset="-122"/>
              </a:defRPr>
            </a:lvl1pPr>
          </a:lstStyle>
          <a:p>
            <a:pPr lvl="0">
              <a:lnSpc>
                <a:spcPct val="150000"/>
              </a:lnSpc>
              <a:spcBef>
                <a:spcPts val="0"/>
              </a:spcBef>
              <a:buBlip>
                <a:blip r:embed="rId4"/>
              </a:buBlip>
            </a:pPr>
            <a:r>
              <a:rPr lang="zh-CN" altLang="en-US" dirty="0"/>
              <a:t>单击此处编辑母版文本样式</a:t>
            </a:r>
          </a:p>
        </p:txBody>
      </p:sp>
    </p:spTree>
    <p:extLst>
      <p:ext uri="{BB962C8B-B14F-4D97-AF65-F5344CB8AC3E}">
        <p14:creationId xmlns:p14="http://schemas.microsoft.com/office/powerpoint/2010/main" val="799913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_内容空白">
    <p:spTree>
      <p:nvGrpSpPr>
        <p:cNvPr id="1" name=""/>
        <p:cNvGrpSpPr/>
        <p:nvPr/>
      </p:nvGrpSpPr>
      <p:grpSpPr>
        <a:xfrm>
          <a:off x="0" y="0"/>
          <a:ext cx="0" cy="0"/>
          <a:chOff x="0" y="0"/>
          <a:chExt cx="0" cy="0"/>
        </a:xfrm>
      </p:grpSpPr>
      <p:sp>
        <p:nvSpPr>
          <p:cNvPr id="4" name="标题 1"/>
          <p:cNvSpPr>
            <a:spLocks noGrp="1"/>
          </p:cNvSpPr>
          <p:nvPr>
            <p:ph type="title"/>
          </p:nvPr>
        </p:nvSpPr>
        <p:spPr>
          <a:xfrm>
            <a:off x="663576" y="146440"/>
            <a:ext cx="4556470" cy="432030"/>
          </a:xfrm>
          <a:prstGeom prst="rect">
            <a:avLst/>
          </a:prstGeom>
        </p:spPr>
        <p:txBody>
          <a:bodyPr/>
          <a:lstStyle/>
          <a:p>
            <a:r>
              <a:rPr lang="zh-CN" altLang="en-US" dirty="0"/>
              <a:t>单击此处编辑母版标题样式</a:t>
            </a:r>
          </a:p>
        </p:txBody>
      </p:sp>
      <p:grpSp>
        <p:nvGrpSpPr>
          <p:cNvPr id="7" name="组合 5"/>
          <p:cNvGrpSpPr>
            <a:grpSpLocks/>
          </p:cNvGrpSpPr>
          <p:nvPr userDrawn="1"/>
        </p:nvGrpSpPr>
        <p:grpSpPr bwMode="auto">
          <a:xfrm>
            <a:off x="149225" y="176212"/>
            <a:ext cx="514350" cy="423863"/>
            <a:chOff x="0" y="0"/>
            <a:chExt cx="873621" cy="720080"/>
          </a:xfrm>
        </p:grpSpPr>
        <p:sp>
          <p:nvSpPr>
            <p:cNvPr id="8" name="燕尾形 6"/>
            <p:cNvSpPr>
              <a:spLocks noChangeArrowheads="1"/>
            </p:cNvSpPr>
            <p:nvPr/>
          </p:nvSpPr>
          <p:spPr bwMode="auto">
            <a:xfrm>
              <a:off x="0" y="0"/>
              <a:ext cx="513581" cy="720080"/>
            </a:xfrm>
            <a:prstGeom prst="chevron">
              <a:avLst>
                <a:gd name="adj" fmla="val 50000"/>
              </a:avLst>
            </a:prstGeom>
            <a:solidFill>
              <a:srgbClr val="FF620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C000"/>
                </a:solidFill>
                <a:latin typeface="宋体" pitchFamily="2" charset="-122"/>
                <a:sym typeface="宋体" pitchFamily="2" charset="-122"/>
              </a:endParaRPr>
            </a:p>
          </p:txBody>
        </p:sp>
        <p:sp>
          <p:nvSpPr>
            <p:cNvPr id="9" name="燕尾形 7"/>
            <p:cNvSpPr>
              <a:spLocks noChangeArrowheads="1"/>
            </p:cNvSpPr>
            <p:nvPr/>
          </p:nvSpPr>
          <p:spPr bwMode="auto">
            <a:xfrm>
              <a:off x="360040" y="0"/>
              <a:ext cx="513581" cy="720080"/>
            </a:xfrm>
            <a:prstGeom prst="chevron">
              <a:avLst>
                <a:gd name="adj" fmla="val 50000"/>
              </a:avLst>
            </a:prstGeom>
            <a:solidFill>
              <a:srgbClr val="FF620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C000"/>
                </a:solidFill>
                <a:latin typeface="宋体" pitchFamily="2" charset="-122"/>
                <a:sym typeface="宋体" pitchFamily="2" charset="-122"/>
              </a:endParaRPr>
            </a:p>
          </p:txBody>
        </p:sp>
      </p:grpSp>
      <p:sp>
        <p:nvSpPr>
          <p:cNvPr id="10" name="直接连接符 4"/>
          <p:cNvSpPr>
            <a:spLocks noChangeShapeType="1"/>
          </p:cNvSpPr>
          <p:nvPr userDrawn="1"/>
        </p:nvSpPr>
        <p:spPr bwMode="auto">
          <a:xfrm>
            <a:off x="161925" y="627064"/>
            <a:ext cx="4986115" cy="0"/>
          </a:xfrm>
          <a:prstGeom prst="line">
            <a:avLst/>
          </a:prstGeom>
          <a:noFill/>
          <a:ln w="19050" cap="flat" cmpd="sng">
            <a:solidFill>
              <a:srgbClr val="E3E3E3"/>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Tree>
    <p:extLst>
      <p:ext uri="{BB962C8B-B14F-4D97-AF65-F5344CB8AC3E}">
        <p14:creationId xmlns:p14="http://schemas.microsoft.com/office/powerpoint/2010/main" val="3328359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043755" y="1347666"/>
            <a:ext cx="6408446" cy="720050"/>
          </a:xfrm>
          <a:prstGeom prst="rect">
            <a:avLst/>
          </a:prstGeom>
        </p:spPr>
        <p:txBody>
          <a:bodyPr lIns="91411" tIns="45705" rIns="91411" bIns="45705"/>
          <a:lstStyle>
            <a:lvl1pPr marL="0" indent="0" algn="ctr">
              <a:defRPr sz="4000" b="0">
                <a:solidFill>
                  <a:srgbClr val="C00000"/>
                </a:solidFill>
                <a:latin typeface="方正特雅宋_GBK" pitchFamily="2" charset="-122"/>
                <a:ea typeface="方正特雅宋_GBK" pitchFamily="2" charset="-122"/>
              </a:defRPr>
            </a:lvl1pPr>
          </a:lstStyle>
          <a:p>
            <a:r>
              <a:rPr lang="zh-CN" altLang="en-US" dirty="0"/>
              <a:t>单击此处编辑母版标题样式</a:t>
            </a:r>
          </a:p>
        </p:txBody>
      </p:sp>
    </p:spTree>
    <p:extLst>
      <p:ext uri="{BB962C8B-B14F-4D97-AF65-F5344CB8AC3E}">
        <p14:creationId xmlns:p14="http://schemas.microsoft.com/office/powerpoint/2010/main" val="2718773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671197" y="176920"/>
            <a:ext cx="4908875" cy="432030"/>
          </a:xfrm>
          <a:prstGeom prst="rect">
            <a:avLst/>
          </a:prstGeom>
        </p:spPr>
        <p:txBody>
          <a:bodyPr lIns="91411" tIns="45705" rIns="91411" bIns="45705"/>
          <a:lstStyle/>
          <a:p>
            <a:r>
              <a:rPr lang="zh-CN" altLang="en-US" dirty="0"/>
              <a:t>单击此处编辑母版标题样式</a:t>
            </a:r>
          </a:p>
        </p:txBody>
      </p:sp>
      <p:sp>
        <p:nvSpPr>
          <p:cNvPr id="3" name="内容占位符 2"/>
          <p:cNvSpPr>
            <a:spLocks noGrp="1"/>
          </p:cNvSpPr>
          <p:nvPr>
            <p:ph idx="1"/>
          </p:nvPr>
        </p:nvSpPr>
        <p:spPr>
          <a:xfrm>
            <a:off x="467715" y="1059646"/>
            <a:ext cx="8229600" cy="3428365"/>
          </a:xfrm>
          <a:prstGeom prst="rect">
            <a:avLst/>
          </a:prstGeom>
        </p:spPr>
        <p:txBody>
          <a:bodyPr lIns="91411" tIns="45705" rIns="91411" bIns="45705"/>
          <a:lstStyle>
            <a:lvl1pPr>
              <a:defRPr sz="2000" b="1">
                <a:latin typeface="微软雅黑" pitchFamily="34" charset="-122"/>
                <a:ea typeface="微软雅黑" pitchFamily="34" charset="-122"/>
              </a:defRPr>
            </a:lvl1pPr>
            <a:lvl2pPr>
              <a:defRPr sz="1800" b="1">
                <a:latin typeface="微软雅黑" pitchFamily="34" charset="-122"/>
                <a:ea typeface="微软雅黑" pitchFamily="34" charset="-122"/>
              </a:defRPr>
            </a:lvl2pPr>
            <a:lvl3pPr>
              <a:defRPr sz="1600" b="1">
                <a:latin typeface="微软雅黑" pitchFamily="34" charset="-122"/>
                <a:ea typeface="微软雅黑" pitchFamily="34" charset="-122"/>
              </a:defRPr>
            </a:lvl3pPr>
            <a:lvl4pPr>
              <a:defRPr sz="1400" b="1">
                <a:latin typeface="微软雅黑" pitchFamily="34" charset="-122"/>
                <a:ea typeface="微软雅黑" pitchFamily="34" charset="-122"/>
              </a:defRPr>
            </a:lvl4pPr>
            <a:lvl5pPr>
              <a:defRPr sz="1400" b="1">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095026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_内容空白">
    <p:spTree>
      <p:nvGrpSpPr>
        <p:cNvPr id="1" name=""/>
        <p:cNvGrpSpPr/>
        <p:nvPr/>
      </p:nvGrpSpPr>
      <p:grpSpPr>
        <a:xfrm>
          <a:off x="0" y="0"/>
          <a:ext cx="0" cy="0"/>
          <a:chOff x="0" y="0"/>
          <a:chExt cx="0" cy="0"/>
        </a:xfrm>
      </p:grpSpPr>
      <p:sp>
        <p:nvSpPr>
          <p:cNvPr id="4" name="标题 1"/>
          <p:cNvSpPr>
            <a:spLocks noGrp="1"/>
          </p:cNvSpPr>
          <p:nvPr>
            <p:ph type="title"/>
          </p:nvPr>
        </p:nvSpPr>
        <p:spPr>
          <a:xfrm>
            <a:off x="663577" y="146441"/>
            <a:ext cx="4556470" cy="432030"/>
          </a:xfrm>
          <a:prstGeom prst="rect">
            <a:avLst/>
          </a:prstGeom>
        </p:spPr>
        <p:txBody>
          <a:bodyPr lIns="91411" tIns="45705" rIns="91411" bIns="45705"/>
          <a:lstStyle/>
          <a:p>
            <a:r>
              <a:rPr lang="zh-CN" altLang="en-US" dirty="0"/>
              <a:t>单击此处编辑母版标题样式</a:t>
            </a:r>
          </a:p>
        </p:txBody>
      </p:sp>
      <p:grpSp>
        <p:nvGrpSpPr>
          <p:cNvPr id="7" name="组合 5"/>
          <p:cNvGrpSpPr>
            <a:grpSpLocks/>
          </p:cNvGrpSpPr>
          <p:nvPr userDrawn="1"/>
        </p:nvGrpSpPr>
        <p:grpSpPr bwMode="auto">
          <a:xfrm>
            <a:off x="149226" y="176212"/>
            <a:ext cx="514350" cy="423863"/>
            <a:chOff x="0" y="0"/>
            <a:chExt cx="873621" cy="720080"/>
          </a:xfrm>
        </p:grpSpPr>
        <p:sp>
          <p:nvSpPr>
            <p:cNvPr id="8" name="燕尾形 6"/>
            <p:cNvSpPr>
              <a:spLocks noChangeArrowheads="1"/>
            </p:cNvSpPr>
            <p:nvPr/>
          </p:nvSpPr>
          <p:spPr bwMode="auto">
            <a:xfrm>
              <a:off x="0" y="0"/>
              <a:ext cx="513581" cy="720080"/>
            </a:xfrm>
            <a:prstGeom prst="chevron">
              <a:avLst>
                <a:gd name="adj" fmla="val 50000"/>
              </a:avLst>
            </a:prstGeom>
            <a:solidFill>
              <a:srgbClr val="FF620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C000"/>
                </a:solidFill>
                <a:latin typeface="宋体" pitchFamily="2" charset="-122"/>
                <a:sym typeface="宋体" pitchFamily="2" charset="-122"/>
              </a:endParaRPr>
            </a:p>
          </p:txBody>
        </p:sp>
        <p:sp>
          <p:nvSpPr>
            <p:cNvPr id="9" name="燕尾形 7"/>
            <p:cNvSpPr>
              <a:spLocks noChangeArrowheads="1"/>
            </p:cNvSpPr>
            <p:nvPr/>
          </p:nvSpPr>
          <p:spPr bwMode="auto">
            <a:xfrm>
              <a:off x="360040" y="0"/>
              <a:ext cx="513581" cy="720080"/>
            </a:xfrm>
            <a:prstGeom prst="chevron">
              <a:avLst>
                <a:gd name="adj" fmla="val 50000"/>
              </a:avLst>
            </a:prstGeom>
            <a:solidFill>
              <a:srgbClr val="FF620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C000"/>
                </a:solidFill>
                <a:latin typeface="宋体" pitchFamily="2" charset="-122"/>
                <a:sym typeface="宋体" pitchFamily="2" charset="-122"/>
              </a:endParaRPr>
            </a:p>
          </p:txBody>
        </p:sp>
      </p:grpSp>
      <p:sp>
        <p:nvSpPr>
          <p:cNvPr id="10" name="直接连接符 4"/>
          <p:cNvSpPr>
            <a:spLocks noChangeShapeType="1"/>
          </p:cNvSpPr>
          <p:nvPr userDrawn="1"/>
        </p:nvSpPr>
        <p:spPr bwMode="auto">
          <a:xfrm>
            <a:off x="161927" y="627064"/>
            <a:ext cx="4986115" cy="0"/>
          </a:xfrm>
          <a:prstGeom prst="line">
            <a:avLst/>
          </a:prstGeom>
          <a:noFill/>
          <a:ln w="19050" cap="flat" cmpd="sng">
            <a:solidFill>
              <a:srgbClr val="E3E3E3"/>
            </a:solidFill>
            <a:miter lim="800000"/>
            <a:headEnd/>
            <a:tailEnd/>
          </a:ln>
          <a:extLst>
            <a:ext uri="{909E8E84-426E-40DD-AFC4-6F175D3DCCD1}">
              <a14:hiddenFill xmlns:a14="http://schemas.microsoft.com/office/drawing/2010/main">
                <a:noFill/>
              </a14:hiddenFill>
            </a:ext>
          </a:extLst>
        </p:spPr>
        <p:txBody>
          <a:bodyPr lIns="91411" tIns="45705" rIns="91411" bIns="45705"/>
          <a:lstStyle/>
          <a:p>
            <a:endParaRPr lang="zh-CN" altLang="en-US">
              <a:solidFill>
                <a:srgbClr val="000000"/>
              </a:solidFill>
            </a:endParaRPr>
          </a:p>
        </p:txBody>
      </p:sp>
    </p:spTree>
    <p:extLst>
      <p:ext uri="{BB962C8B-B14F-4D97-AF65-F5344CB8AC3E}">
        <p14:creationId xmlns:p14="http://schemas.microsoft.com/office/powerpoint/2010/main" val="2967939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5"/>
            <a:ext cx="7772400" cy="1101725"/>
          </a:xfrm>
          <a:prstGeom prst="rect">
            <a:avLst/>
          </a:prstGeom>
        </p:spPr>
        <p:txBody>
          <a:bodyPr lIns="91411" tIns="45705" rIns="91411" bIns="45705"/>
          <a:lstStyle/>
          <a:p>
            <a:r>
              <a:rPr lang="zh-CN" altLang="en-US" dirty="0"/>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lIns="91411" tIns="45705" rIns="91411" bIns="45705"/>
          <a:lstStyle>
            <a:lvl1pPr marL="0" indent="0" algn="ctr">
              <a:buNone/>
              <a:defRPr/>
            </a:lvl1pPr>
            <a:lvl2pPr marL="457178" indent="0" algn="ctr">
              <a:buNone/>
              <a:defRPr/>
            </a:lvl2pPr>
            <a:lvl3pPr marL="914355" indent="0" algn="ctr">
              <a:buNone/>
              <a:defRPr/>
            </a:lvl3pPr>
            <a:lvl4pPr marL="1371532" indent="0" algn="ctr">
              <a:buNone/>
              <a:defRPr/>
            </a:lvl4pPr>
            <a:lvl5pPr marL="1828709" indent="0" algn="ctr">
              <a:buNone/>
              <a:defRPr/>
            </a:lvl5pPr>
            <a:lvl6pPr marL="2285886" indent="0" algn="ctr">
              <a:buNone/>
              <a:defRPr/>
            </a:lvl6pPr>
            <a:lvl7pPr marL="2743064" indent="0" algn="ctr">
              <a:buNone/>
              <a:defRPr/>
            </a:lvl7pPr>
            <a:lvl8pPr marL="3200240" indent="0" algn="ctr">
              <a:buNone/>
              <a:defRPr/>
            </a:lvl8pPr>
            <a:lvl9pPr marL="3657418" indent="0" algn="ctr">
              <a:buNone/>
              <a:defRPr/>
            </a:lvl9pPr>
          </a:lstStyle>
          <a:p>
            <a:r>
              <a:rPr lang="zh-CN" altLang="en-US"/>
              <a:t>单击此处编辑母版副标题样式</a:t>
            </a:r>
          </a:p>
        </p:txBody>
      </p:sp>
      <p:sp>
        <p:nvSpPr>
          <p:cNvPr id="4" name="灯片编号占位符 3"/>
          <p:cNvSpPr>
            <a:spLocks noGrp="1"/>
          </p:cNvSpPr>
          <p:nvPr>
            <p:ph type="sldNum" sz="quarter" idx="10"/>
          </p:nvPr>
        </p:nvSpPr>
        <p:spPr>
          <a:xfrm>
            <a:off x="153988" y="4875213"/>
            <a:ext cx="1006475" cy="241300"/>
          </a:xfrm>
          <a:prstGeom prst="rect">
            <a:avLst/>
          </a:prstGeom>
        </p:spPr>
        <p:txBody>
          <a:bodyPr lIns="91411" tIns="45705" rIns="91411" bIns="45705"/>
          <a:lstStyle>
            <a:lvl1pPr>
              <a:defRPr/>
            </a:lvl1pPr>
          </a:lstStyle>
          <a:p>
            <a:fld id="{EAD01085-1F11-413A-8C8F-3CCDE8E6D6C7}" type="slidenum">
              <a:rPr lang="zh-CN" altLang="en-US">
                <a:solidFill>
                  <a:srgbClr val="000000"/>
                </a:solidFill>
              </a:rPr>
              <a:pPr/>
              <a:t>‹#›</a:t>
            </a:fld>
            <a:endParaRPr lang="en-US">
              <a:solidFill>
                <a:srgbClr val="FFFFFF"/>
              </a:solidFill>
            </a:endParaRPr>
          </a:p>
        </p:txBody>
      </p:sp>
    </p:spTree>
    <p:extLst>
      <p:ext uri="{BB962C8B-B14F-4D97-AF65-F5344CB8AC3E}">
        <p14:creationId xmlns:p14="http://schemas.microsoft.com/office/powerpoint/2010/main" val="4090919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043755" y="1347665"/>
            <a:ext cx="6408446" cy="720050"/>
          </a:xfrm>
          <a:prstGeom prst="rect">
            <a:avLst/>
          </a:prstGeom>
        </p:spPr>
        <p:txBody>
          <a:bodyPr/>
          <a:lstStyle>
            <a:lvl1pPr marL="0" indent="0" algn="ctr">
              <a:defRPr sz="4000" b="0">
                <a:solidFill>
                  <a:srgbClr val="C00000"/>
                </a:solidFill>
                <a:latin typeface="方正特雅宋_GBK" pitchFamily="2" charset="-122"/>
                <a:ea typeface="方正特雅宋_GBK"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99374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theme" Target="../theme/theme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658171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8" r:id="rId3"/>
    <p:sldLayoutId id="2147483686" r:id="rId4"/>
  </p:sldLayoutIdLst>
  <p:txStyles>
    <p:titleStyle>
      <a:lvl1pPr marL="914400" indent="-914400" algn="l" rtl="0" fontAlgn="base">
        <a:spcBef>
          <a:spcPct val="0"/>
        </a:spcBef>
        <a:spcAft>
          <a:spcPct val="0"/>
        </a:spcAft>
        <a:defRPr sz="2400" b="1">
          <a:solidFill>
            <a:schemeClr val="tx1"/>
          </a:solidFill>
          <a:latin typeface="微软雅黑" pitchFamily="34" charset="-122"/>
          <a:ea typeface="微软雅黑" pitchFamily="34" charset="-122"/>
          <a:cs typeface="+mj-cs"/>
          <a:sym typeface="Calibri" pitchFamily="34" charset="0"/>
        </a:defRPr>
      </a:lvl1pPr>
      <a:lvl2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fontAlgn="base">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fontAlgn="base">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fontAlgn="base">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394884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Lst>
  <p:txStyles>
    <p:titleStyle>
      <a:lvl1pPr marL="914355" indent="-914355" algn="l" rtl="0" fontAlgn="base">
        <a:spcBef>
          <a:spcPct val="0"/>
        </a:spcBef>
        <a:spcAft>
          <a:spcPct val="0"/>
        </a:spcAft>
        <a:defRPr sz="2400" b="1">
          <a:solidFill>
            <a:schemeClr val="tx1"/>
          </a:solidFill>
          <a:latin typeface="微软雅黑" pitchFamily="34" charset="-122"/>
          <a:ea typeface="微软雅黑" pitchFamily="34" charset="-122"/>
          <a:cs typeface="+mj-cs"/>
          <a:sym typeface="Calibri" pitchFamily="34" charset="0"/>
        </a:defRPr>
      </a:lvl1pPr>
      <a:lvl2pPr marL="914355" indent="-914355"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355" indent="-914355"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355" indent="-914355"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355" indent="-914355"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532" indent="-914355"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709" indent="-914355"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5886" indent="-914355"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064" indent="-914355"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884" indent="-342884" algn="l" rtl="0" fontAlgn="base">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13" indent="-285736" algn="l" rtl="0" fontAlgn="base">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2944" indent="-228588" algn="l" rtl="0" fontAlgn="base">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120" indent="-228588"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297" indent="-228588"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474" indent="-228588"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652" indent="-228588"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8829" indent="-228588"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006" indent="-228588"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034488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Lst>
  <p:txStyles>
    <p:titleStyle>
      <a:lvl1pPr marL="914400" indent="-914400" algn="l" rtl="0" eaLnBrk="0" fontAlgn="base" hangingPunct="0">
        <a:spcBef>
          <a:spcPct val="0"/>
        </a:spcBef>
        <a:spcAft>
          <a:spcPct val="0"/>
        </a:spcAft>
        <a:defRPr sz="2400" b="1">
          <a:solidFill>
            <a:schemeClr val="tx1"/>
          </a:solidFill>
          <a:latin typeface="微软雅黑" pitchFamily="34" charset="-122"/>
          <a:ea typeface="微软雅黑" pitchFamily="34" charset="-122"/>
          <a:cs typeface="+mj-cs"/>
          <a:sym typeface="Calibri" pitchFamily="34" charset="0"/>
        </a:defRPr>
      </a:lvl1pPr>
      <a:lvl2pPr marL="914400" indent="-914400" algn="l" rtl="0" eaLnBrk="0" fontAlgn="base" hangingPunct="0">
        <a:spcBef>
          <a:spcPct val="0"/>
        </a:spcBef>
        <a:spcAft>
          <a:spcPct val="0"/>
        </a:spcAft>
        <a:defRPr sz="2400" b="1">
          <a:solidFill>
            <a:schemeClr val="tx1"/>
          </a:solidFill>
          <a:latin typeface="微软雅黑" pitchFamily="34" charset="-122"/>
          <a:ea typeface="微软雅黑" pitchFamily="34" charset="-122"/>
          <a:sym typeface="Calibri" pitchFamily="34" charset="0"/>
        </a:defRPr>
      </a:lvl2pPr>
      <a:lvl3pPr marL="914400" indent="-914400" algn="l" rtl="0" eaLnBrk="0" fontAlgn="base" hangingPunct="0">
        <a:spcBef>
          <a:spcPct val="0"/>
        </a:spcBef>
        <a:spcAft>
          <a:spcPct val="0"/>
        </a:spcAft>
        <a:defRPr sz="2400" b="1">
          <a:solidFill>
            <a:schemeClr val="tx1"/>
          </a:solidFill>
          <a:latin typeface="微软雅黑" pitchFamily="34" charset="-122"/>
          <a:ea typeface="微软雅黑" pitchFamily="34" charset="-122"/>
          <a:sym typeface="Calibri" pitchFamily="34" charset="0"/>
        </a:defRPr>
      </a:lvl3pPr>
      <a:lvl4pPr marL="914400" indent="-914400" algn="l" rtl="0" eaLnBrk="0" fontAlgn="base" hangingPunct="0">
        <a:spcBef>
          <a:spcPct val="0"/>
        </a:spcBef>
        <a:spcAft>
          <a:spcPct val="0"/>
        </a:spcAft>
        <a:defRPr sz="2400" b="1">
          <a:solidFill>
            <a:schemeClr val="tx1"/>
          </a:solidFill>
          <a:latin typeface="微软雅黑" pitchFamily="34" charset="-122"/>
          <a:ea typeface="微软雅黑" pitchFamily="34" charset="-122"/>
          <a:sym typeface="Calibri" pitchFamily="34" charset="0"/>
        </a:defRPr>
      </a:lvl4pPr>
      <a:lvl5pPr marL="914400" indent="-914400" algn="l" rtl="0" eaLnBrk="0" fontAlgn="base" hangingPunct="0">
        <a:spcBef>
          <a:spcPct val="0"/>
        </a:spcBef>
        <a:spcAft>
          <a:spcPct val="0"/>
        </a:spcAft>
        <a:defRPr sz="2400" b="1">
          <a:solidFill>
            <a:schemeClr val="tx1"/>
          </a:solidFill>
          <a:latin typeface="微软雅黑" pitchFamily="34" charset="-122"/>
          <a:ea typeface="微软雅黑" pitchFamily="34"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043755" y="1347665"/>
            <a:ext cx="6408446" cy="1224085"/>
          </a:xfrm>
        </p:spPr>
        <p:txBody>
          <a:bodyPr/>
          <a:lstStyle/>
          <a:p>
            <a:pPr>
              <a:lnSpc>
                <a:spcPts val="6600"/>
              </a:lnSpc>
            </a:pPr>
            <a:r>
              <a:rPr lang="zh-CN" altLang="en-US" sz="6600" dirty="0" smtClean="0">
                <a:latin typeface="方正特雅宋简" pitchFamily="2" charset="-122"/>
                <a:ea typeface="方正特雅宋简" pitchFamily="2" charset="-122"/>
              </a:rPr>
              <a:t>先导语</a:t>
            </a:r>
            <a:endParaRPr lang="zh-CN" altLang="zh-CN" sz="6600" dirty="0">
              <a:latin typeface="方正特雅宋简" pitchFamily="2" charset="-122"/>
              <a:ea typeface="方正特雅宋简" pitchFamily="2" charset="-122"/>
            </a:endParaRPr>
          </a:p>
        </p:txBody>
      </p:sp>
      <p:grpSp>
        <p:nvGrpSpPr>
          <p:cNvPr id="11" name="组合 10"/>
          <p:cNvGrpSpPr/>
          <p:nvPr/>
        </p:nvGrpSpPr>
        <p:grpSpPr>
          <a:xfrm>
            <a:off x="5458433" y="3088068"/>
            <a:ext cx="1243798" cy="1261857"/>
            <a:chOff x="5803900" y="2852738"/>
            <a:chExt cx="1300163" cy="1319212"/>
          </a:xfrm>
          <a:solidFill>
            <a:srgbClr val="000000">
              <a:alpha val="60000"/>
            </a:srgbClr>
          </a:solidFill>
          <a:effectLst>
            <a:outerShdw blurRad="190500" dir="2700000" algn="tl" rotWithShape="0">
              <a:prstClr val="black">
                <a:alpha val="41000"/>
              </a:prstClr>
            </a:outerShdw>
          </a:effectLst>
        </p:grpSpPr>
        <p:sp>
          <p:nvSpPr>
            <p:cNvPr id="12"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AC14D"/>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2B6F7D">
                    <a:lumMod val="50000"/>
                  </a:srgbClr>
                </a:solidFill>
                <a:effectLst/>
                <a:uLnTx/>
                <a:uFillTx/>
                <a:latin typeface="Calibri" pitchFamily="34" charset="0"/>
                <a:ea typeface="宋体" charset="-122"/>
              </a:endParaRPr>
            </a:p>
          </p:txBody>
        </p:sp>
        <p:sp>
          <p:nvSpPr>
            <p:cNvPr id="13"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2B6F7D">
                    <a:lumMod val="50000"/>
                  </a:srgbClr>
                </a:solidFill>
                <a:effectLst/>
                <a:uLnTx/>
                <a:uFillTx/>
                <a:latin typeface="Calibri" pitchFamily="34" charset="0"/>
                <a:ea typeface="宋体" charset="-122"/>
              </a:endParaRPr>
            </a:p>
          </p:txBody>
        </p:sp>
      </p:grpSp>
      <p:grpSp>
        <p:nvGrpSpPr>
          <p:cNvPr id="14" name="组合 13"/>
          <p:cNvGrpSpPr/>
          <p:nvPr/>
        </p:nvGrpSpPr>
        <p:grpSpPr>
          <a:xfrm>
            <a:off x="6529123" y="3318876"/>
            <a:ext cx="1511085" cy="1509370"/>
            <a:chOff x="5305425" y="2638425"/>
            <a:chExt cx="1579563" cy="1577975"/>
          </a:xfrm>
          <a:solidFill>
            <a:srgbClr val="000000">
              <a:alpha val="60000"/>
            </a:srgbClr>
          </a:solidFill>
          <a:effectLst>
            <a:outerShdw blurRad="190500" dir="2700000" algn="tl" rotWithShape="0">
              <a:prstClr val="black">
                <a:alpha val="41000"/>
              </a:prstClr>
            </a:outerShdw>
          </a:effectLst>
        </p:grpSpPr>
        <p:sp>
          <p:nvSpPr>
            <p:cNvPr id="15"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95647"/>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2B6F7D">
                    <a:lumMod val="50000"/>
                  </a:srgbClr>
                </a:solidFill>
                <a:effectLst/>
                <a:uLnTx/>
                <a:uFillTx/>
                <a:latin typeface="Calibri" pitchFamily="34" charset="0"/>
                <a:ea typeface="宋体" charset="-122"/>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2B6F7D">
                    <a:lumMod val="50000"/>
                  </a:srgbClr>
                </a:solidFill>
                <a:effectLst/>
                <a:uLnTx/>
                <a:uFillTx/>
                <a:latin typeface="Calibri" pitchFamily="34" charset="0"/>
                <a:ea typeface="宋体" charset="-122"/>
              </a:endParaRPr>
            </a:p>
          </p:txBody>
        </p:sp>
      </p:grpSp>
      <p:sp>
        <p:nvSpPr>
          <p:cNvPr id="3" name="TextBox 2"/>
          <p:cNvSpPr txBox="1"/>
          <p:nvPr/>
        </p:nvSpPr>
        <p:spPr>
          <a:xfrm>
            <a:off x="1382914" y="3445585"/>
            <a:ext cx="3518912" cy="965842"/>
          </a:xfrm>
          <a:prstGeom prst="rect">
            <a:avLst/>
          </a:prstGeom>
          <a:noFill/>
        </p:spPr>
        <p:txBody>
          <a:bodyPr wrap="none" rtlCol="0">
            <a:spAutoFit/>
          </a:bodyPr>
          <a:lstStyle/>
          <a:p>
            <a:pPr algn="ctr">
              <a:lnSpc>
                <a:spcPct val="150000"/>
              </a:lnSpc>
            </a:pPr>
            <a:r>
              <a:rPr lang="zh-CN" altLang="en-US" sz="2000" dirty="0" smtClean="0">
                <a:solidFill>
                  <a:schemeClr val="bg1"/>
                </a:solidFill>
                <a:effectLst>
                  <a:outerShdw blurRad="38100" dist="38100" dir="2700000" algn="tl">
                    <a:srgbClr val="000000">
                      <a:alpha val="43137"/>
                    </a:srgbClr>
                  </a:outerShdw>
                </a:effectLst>
                <a:latin typeface="方正大黑简体" pitchFamily="2" charset="-122"/>
                <a:ea typeface="方正大黑简体" pitchFamily="2" charset="-122"/>
              </a:rPr>
              <a:t>主讲   俞海英 教授</a:t>
            </a:r>
            <a:endParaRPr lang="en-US" altLang="zh-CN" sz="2000" dirty="0" smtClean="0">
              <a:solidFill>
                <a:schemeClr val="bg1"/>
              </a:solidFill>
              <a:effectLst>
                <a:outerShdw blurRad="38100" dist="38100" dir="2700000" algn="tl">
                  <a:srgbClr val="000000">
                    <a:alpha val="43137"/>
                  </a:srgbClr>
                </a:outerShdw>
              </a:effectLst>
              <a:latin typeface="方正大黑简体" pitchFamily="2" charset="-122"/>
              <a:ea typeface="方正大黑简体" pitchFamily="2" charset="-122"/>
            </a:endParaRPr>
          </a:p>
          <a:p>
            <a:pPr algn="ctr">
              <a:lnSpc>
                <a:spcPct val="150000"/>
              </a:lnSpc>
            </a:pPr>
            <a:r>
              <a:rPr lang="zh-CN" altLang="en-US" sz="2000" dirty="0" smtClean="0">
                <a:solidFill>
                  <a:schemeClr val="bg1"/>
                </a:solidFill>
                <a:effectLst>
                  <a:outerShdw blurRad="38100" dist="38100" dir="2700000" algn="tl">
                    <a:srgbClr val="000000">
                      <a:alpha val="43137"/>
                    </a:srgbClr>
                  </a:outerShdw>
                </a:effectLst>
                <a:latin typeface="方正大黑简体" pitchFamily="2" charset="-122"/>
                <a:ea typeface="方正大黑简体" pitchFamily="2" charset="-122"/>
              </a:rPr>
              <a:t>中国人民解放军陆军工程大学</a:t>
            </a:r>
            <a:endParaRPr lang="zh-CN" altLang="en-US" sz="2000" dirty="0">
              <a:solidFill>
                <a:schemeClr val="bg1"/>
              </a:solidFill>
              <a:effectLst>
                <a:outerShdw blurRad="38100" dist="38100" dir="2700000" algn="tl">
                  <a:srgbClr val="000000">
                    <a:alpha val="43137"/>
                  </a:srgbClr>
                </a:outerShdw>
              </a:effectLst>
              <a:latin typeface="方正大黑简体" pitchFamily="2" charset="-122"/>
              <a:ea typeface="方正大黑简体" pitchFamily="2" charset="-122"/>
            </a:endParaRPr>
          </a:p>
        </p:txBody>
      </p:sp>
    </p:spTree>
    <p:extLst>
      <p:ext uri="{BB962C8B-B14F-4D97-AF65-F5344CB8AC3E}">
        <p14:creationId xmlns:p14="http://schemas.microsoft.com/office/powerpoint/2010/main" val="2753011275"/>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矩形 3"/>
          <p:cNvSpPr>
            <a:spLocks noChangeArrowheads="1"/>
          </p:cNvSpPr>
          <p:nvPr/>
        </p:nvSpPr>
        <p:spPr bwMode="auto">
          <a:xfrm>
            <a:off x="755650" y="123825"/>
            <a:ext cx="6324600" cy="461963"/>
          </a:xfrm>
          <a:prstGeom prst="rect">
            <a:avLst/>
          </a:prstGeom>
          <a:noFill/>
          <a:ln w="9525">
            <a:noFill/>
            <a:miter lim="800000"/>
            <a:headEnd/>
            <a:tailEnd/>
          </a:ln>
        </p:spPr>
        <p:txBody>
          <a:bodyPr>
            <a:spAutoFit/>
          </a:bodyPr>
          <a:lstStyle/>
          <a:p>
            <a:pPr>
              <a:buFont typeface="Arial" charset="0"/>
              <a:buNone/>
            </a:pPr>
            <a:r>
              <a:rPr lang="zh-CN" altLang="en-US" sz="2400" b="1">
                <a:solidFill>
                  <a:prstClr val="black"/>
                </a:solidFill>
                <a:latin typeface="微软雅黑" pitchFamily="34" charset="-122"/>
                <a:ea typeface="微软雅黑" pitchFamily="34" charset="-122"/>
                <a:sym typeface="微软雅黑" pitchFamily="34" charset="-122"/>
              </a:rPr>
              <a:t>学习目标</a:t>
            </a:r>
          </a:p>
        </p:txBody>
      </p:sp>
      <p:sp>
        <p:nvSpPr>
          <p:cNvPr id="6" name="TextBox 1"/>
          <p:cNvSpPr txBox="1">
            <a:spLocks noChangeArrowheads="1"/>
          </p:cNvSpPr>
          <p:nvPr/>
        </p:nvSpPr>
        <p:spPr bwMode="auto">
          <a:xfrm>
            <a:off x="755650" y="890411"/>
            <a:ext cx="7200585" cy="3046988"/>
          </a:xfrm>
          <a:prstGeom prst="rect">
            <a:avLst/>
          </a:prstGeom>
          <a:noFill/>
          <a:ln w="9525">
            <a:noFill/>
            <a:miter lim="800000"/>
            <a:headEnd/>
            <a:tailEnd/>
          </a:ln>
        </p:spPr>
        <p:txBody>
          <a:bodyPr wrap="square">
            <a:spAutoFit/>
          </a:bodyPr>
          <a:lstStyle/>
          <a:p>
            <a:pPr>
              <a:lnSpc>
                <a:spcPct val="200000"/>
              </a:lnSpc>
            </a:pPr>
            <a:r>
              <a:rPr lang="en-US" altLang="zh-CN" sz="2400" b="1" dirty="0" smtClean="0">
                <a:latin typeface="微软雅黑" pitchFamily="34" charset="-122"/>
                <a:ea typeface="微软雅黑" pitchFamily="34" charset="-122"/>
                <a:cs typeface="迷你简硬笔楷书"/>
              </a:rPr>
              <a:t>1</a:t>
            </a:r>
            <a:r>
              <a:rPr lang="zh-CN" altLang="en-US" sz="2400" b="1" dirty="0" smtClean="0">
                <a:latin typeface="微软雅黑" pitchFamily="34" charset="-122"/>
                <a:ea typeface="微软雅黑" pitchFamily="34" charset="-122"/>
                <a:cs typeface="迷你简硬笔楷书"/>
              </a:rPr>
              <a:t>、加深</a:t>
            </a:r>
            <a:r>
              <a:rPr lang="zh-CN" altLang="en-US" sz="2400" b="1" dirty="0">
                <a:latin typeface="微软雅黑" pitchFamily="34" charset="-122"/>
                <a:ea typeface="微软雅黑" pitchFamily="34" charset="-122"/>
                <a:cs typeface="迷你简硬笔楷书"/>
              </a:rPr>
              <a:t>理解网络技术和网络设计</a:t>
            </a:r>
            <a:r>
              <a:rPr lang="zh-CN" altLang="en-US" sz="2400" b="1" dirty="0" smtClean="0">
                <a:latin typeface="微软雅黑" pitchFamily="34" charset="-122"/>
                <a:ea typeface="微软雅黑" pitchFamily="34" charset="-122"/>
                <a:cs typeface="迷你简硬笔楷书"/>
              </a:rPr>
              <a:t>原理</a:t>
            </a:r>
            <a:endParaRPr lang="en-US" altLang="zh-CN" sz="2400" b="1" dirty="0" smtClean="0">
              <a:latin typeface="微软雅黑" pitchFamily="34" charset="-122"/>
              <a:ea typeface="微软雅黑" pitchFamily="34" charset="-122"/>
              <a:cs typeface="迷你简硬笔楷书"/>
            </a:endParaRPr>
          </a:p>
          <a:p>
            <a:pPr marL="492125" indent="-492125">
              <a:lnSpc>
                <a:spcPct val="200000"/>
              </a:lnSpc>
            </a:pPr>
            <a:r>
              <a:rPr lang="en-US" altLang="zh-CN" sz="2400" b="1" dirty="0" smtClean="0">
                <a:latin typeface="微软雅黑" pitchFamily="34" charset="-122"/>
                <a:ea typeface="微软雅黑" pitchFamily="34" charset="-122"/>
                <a:cs typeface="迷你简硬笔楷书"/>
              </a:rPr>
              <a:t>2</a:t>
            </a:r>
            <a:r>
              <a:rPr lang="zh-CN" altLang="en-US" sz="2400" b="1" dirty="0" smtClean="0">
                <a:latin typeface="微软雅黑" pitchFamily="34" charset="-122"/>
                <a:ea typeface="微软雅黑" pitchFamily="34" charset="-122"/>
                <a:cs typeface="迷你简硬笔楷书"/>
              </a:rPr>
              <a:t>、深刻理解和掌握</a:t>
            </a:r>
            <a:r>
              <a:rPr lang="zh-CN" altLang="en-US" sz="2400" b="1" dirty="0">
                <a:latin typeface="微软雅黑" pitchFamily="34" charset="-122"/>
                <a:ea typeface="微软雅黑" pitchFamily="34" charset="-122"/>
                <a:cs typeface="迷你简硬笔楷书"/>
              </a:rPr>
              <a:t>协议实现过程和各种</a:t>
            </a:r>
            <a:r>
              <a:rPr lang="zh-CN" altLang="en-US" sz="2400" b="1" dirty="0" smtClean="0">
                <a:latin typeface="微软雅黑" pitchFamily="34" charset="-122"/>
                <a:ea typeface="微软雅黑" pitchFamily="34" charset="-122"/>
                <a:cs typeface="迷你简硬笔楷书"/>
              </a:rPr>
              <a:t>协议</a:t>
            </a:r>
            <a:r>
              <a:rPr lang="zh-CN" altLang="en-US" sz="2400" b="1" dirty="0">
                <a:latin typeface="微软雅黑" pitchFamily="34" charset="-122"/>
                <a:ea typeface="微软雅黑" pitchFamily="34" charset="-122"/>
                <a:cs typeface="迷你简硬笔楷书"/>
              </a:rPr>
              <a:t>之间的</a:t>
            </a:r>
            <a:r>
              <a:rPr lang="zh-CN" altLang="en-US" sz="2400" b="1" dirty="0" smtClean="0">
                <a:latin typeface="微软雅黑" pitchFamily="34" charset="-122"/>
                <a:ea typeface="微软雅黑" pitchFamily="34" charset="-122"/>
                <a:cs typeface="迷你简硬笔楷书"/>
              </a:rPr>
              <a:t>相互作用过程</a:t>
            </a:r>
          </a:p>
          <a:p>
            <a:pPr>
              <a:lnSpc>
                <a:spcPct val="200000"/>
              </a:lnSpc>
            </a:pPr>
            <a:r>
              <a:rPr lang="en-US" altLang="zh-CN" sz="2400" b="1" dirty="0" smtClean="0">
                <a:latin typeface="微软雅黑" pitchFamily="34" charset="-122"/>
                <a:ea typeface="微软雅黑" pitchFamily="34" charset="-122"/>
                <a:cs typeface="迷你简硬笔楷书"/>
              </a:rPr>
              <a:t>3</a:t>
            </a:r>
            <a:r>
              <a:rPr lang="zh-CN" altLang="en-US" sz="2400" b="1" dirty="0" smtClean="0">
                <a:latin typeface="微软雅黑" pitchFamily="34" charset="-122"/>
                <a:ea typeface="微软雅黑" pitchFamily="34" charset="-122"/>
                <a:cs typeface="迷你简硬笔楷书"/>
              </a:rPr>
              <a:t>、设计和配置各种类型、规模网络系统</a:t>
            </a:r>
            <a:endParaRPr lang="en-US" altLang="zh-CN" sz="2400" b="1" dirty="0" smtClean="0">
              <a:latin typeface="微软雅黑" pitchFamily="34" charset="-122"/>
              <a:ea typeface="微软雅黑" pitchFamily="34" charset="-122"/>
              <a:cs typeface="迷你简硬笔楷书"/>
            </a:endParaRPr>
          </a:p>
        </p:txBody>
      </p:sp>
    </p:spTree>
    <p:extLst>
      <p:ext uri="{BB962C8B-B14F-4D97-AF65-F5344CB8AC3E}">
        <p14:creationId xmlns:p14="http://schemas.microsoft.com/office/powerpoint/2010/main" val="38649299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网络技术与应用实验</a:t>
            </a:r>
            <a:endParaRPr lang="zh-CN" altLang="zh-CN" dirty="0"/>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2265" y="785811"/>
            <a:ext cx="7760060" cy="4522129"/>
          </a:xfrm>
          <a:prstGeom prst="rect">
            <a:avLst/>
          </a:prstGeom>
        </p:spPr>
      </p:pic>
      <p:sp>
        <p:nvSpPr>
          <p:cNvPr id="5" name="内容占位符 2"/>
          <p:cNvSpPr txBox="1">
            <a:spLocks/>
          </p:cNvSpPr>
          <p:nvPr/>
        </p:nvSpPr>
        <p:spPr>
          <a:xfrm>
            <a:off x="1996298" y="1039804"/>
            <a:ext cx="4104285" cy="2952204"/>
          </a:xfrm>
          <a:prstGeom prst="rect">
            <a:avLst/>
          </a:prstGeom>
        </p:spPr>
        <p:txBody>
          <a:bodyPr lIns="91411" tIns="45705" rIns="91411" bIns="45705"/>
          <a:lstStyle>
            <a:lvl1pPr marL="342900" indent="-342900" algn="l" rtl="0" fontAlgn="base">
              <a:spcBef>
                <a:spcPct val="20000"/>
              </a:spcBef>
              <a:spcAft>
                <a:spcPct val="0"/>
              </a:spcAft>
              <a:buFont typeface="Arial" pitchFamily="34" charset="0"/>
              <a:buChar char="•"/>
              <a:defRPr sz="2000" b="1">
                <a:solidFill>
                  <a:schemeClr val="tx1"/>
                </a:solidFill>
                <a:latin typeface="微软雅黑" pitchFamily="34" charset="-122"/>
                <a:ea typeface="微软雅黑" pitchFamily="34" charset="-122"/>
                <a:cs typeface="+mn-cs"/>
                <a:sym typeface="Calibri" pitchFamily="34" charset="0"/>
              </a:defRPr>
            </a:lvl1pPr>
            <a:lvl2pPr marL="742950" indent="-285750" algn="l" rtl="0" fontAlgn="base">
              <a:spcBef>
                <a:spcPct val="20000"/>
              </a:spcBef>
              <a:spcAft>
                <a:spcPct val="0"/>
              </a:spcAft>
              <a:buFont typeface="Arial" pitchFamily="34" charset="0"/>
              <a:buChar char="–"/>
              <a:defRPr sz="1800" b="1">
                <a:solidFill>
                  <a:schemeClr val="tx1"/>
                </a:solidFill>
                <a:latin typeface="微软雅黑" pitchFamily="34" charset="-122"/>
                <a:ea typeface="微软雅黑" pitchFamily="34" charset="-122"/>
                <a:sym typeface="Calibri" pitchFamily="34" charset="0"/>
              </a:defRPr>
            </a:lvl2pPr>
            <a:lvl3pPr marL="1143000" indent="-228600" algn="l" rtl="0" fontAlgn="base">
              <a:spcBef>
                <a:spcPct val="20000"/>
              </a:spcBef>
              <a:spcAft>
                <a:spcPct val="0"/>
              </a:spcAft>
              <a:buFont typeface="Arial" pitchFamily="34" charset="0"/>
              <a:buChar char="•"/>
              <a:defRPr sz="1600" b="1">
                <a:solidFill>
                  <a:schemeClr val="tx1"/>
                </a:solidFill>
                <a:latin typeface="微软雅黑" pitchFamily="34" charset="-122"/>
                <a:ea typeface="微软雅黑" pitchFamily="34" charset="-122"/>
                <a:sym typeface="Calibri" pitchFamily="34" charset="0"/>
              </a:defRPr>
            </a:lvl3pPr>
            <a:lvl4pPr marL="16002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4pPr>
            <a:lvl5pPr marL="20574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a:lstStyle>
          <a:p>
            <a:pPr>
              <a:lnSpc>
                <a:spcPct val="150000"/>
              </a:lnSpc>
              <a:spcBef>
                <a:spcPts val="0"/>
              </a:spcBef>
              <a:buFont typeface="Arial" pitchFamily="34" charset="0"/>
              <a:buBlip>
                <a:blip r:embed="rId4"/>
              </a:buBlip>
            </a:pPr>
            <a:r>
              <a:rPr lang="zh-CN" altLang="en-US" sz="2800" dirty="0" smtClean="0">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配套课程</a:t>
            </a:r>
            <a:endParaRPr lang="en-US" altLang="zh-CN" sz="2800" dirty="0" smtClean="0">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a:p>
            <a:pPr>
              <a:lnSpc>
                <a:spcPct val="150000"/>
              </a:lnSpc>
              <a:spcBef>
                <a:spcPts val="0"/>
              </a:spcBef>
              <a:buFont typeface="Arial" pitchFamily="34" charset="0"/>
              <a:buBlip>
                <a:blip r:embed="rId4"/>
              </a:buBlip>
            </a:pPr>
            <a:r>
              <a:rPr lang="zh-CN" altLang="en-US" sz="2800" dirty="0" smtClean="0">
                <a:solidFill>
                  <a:srgbClr val="000000"/>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内容设置</a:t>
            </a:r>
            <a:endParaRPr lang="en-US" altLang="zh-CN" sz="2800" dirty="0" smtClean="0">
              <a:solidFill>
                <a:srgbClr val="000000"/>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a:p>
            <a:pPr>
              <a:lnSpc>
                <a:spcPct val="150000"/>
              </a:lnSpc>
              <a:spcBef>
                <a:spcPts val="0"/>
              </a:spcBef>
              <a:buBlip>
                <a:blip r:embed="rId4"/>
              </a:buBlip>
            </a:pPr>
            <a:r>
              <a:rPr lang="zh-CN" altLang="en-US" sz="2800" dirty="0" smtClean="0">
                <a:solidFill>
                  <a:srgbClr val="000000"/>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学习方法</a:t>
            </a:r>
            <a:endParaRPr lang="en-US" altLang="zh-CN" sz="2800" dirty="0">
              <a:solidFill>
                <a:srgbClr val="000000"/>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a:p>
            <a:pPr>
              <a:lnSpc>
                <a:spcPct val="150000"/>
              </a:lnSpc>
              <a:spcBef>
                <a:spcPts val="0"/>
              </a:spcBef>
              <a:buFont typeface="Arial" pitchFamily="34" charset="0"/>
              <a:buBlip>
                <a:blip r:embed="rId4"/>
              </a:buBlip>
            </a:pPr>
            <a:r>
              <a:rPr lang="zh-CN" altLang="en-US" sz="2800" dirty="0" smtClean="0">
                <a:solidFill>
                  <a:srgbClr val="000000"/>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rPr>
              <a:t>学习目标</a:t>
            </a:r>
            <a:endParaRPr lang="en-US" altLang="zh-CN" sz="2800" dirty="0">
              <a:solidFill>
                <a:srgbClr val="000000"/>
              </a:solidFill>
              <a:effectLst>
                <a:outerShdw blurRad="38100" dist="38100" dir="2700000" algn="tl">
                  <a:srgbClr val="000000">
                    <a:alpha val="43137"/>
                  </a:srgbClr>
                </a:outerShdw>
              </a:effectLst>
              <a:latin typeface="迷你简硬笔楷书" panose="03000509000000000000" pitchFamily="65" charset="-122"/>
              <a:ea typeface="迷你简硬笔楷书" panose="03000509000000000000" pitchFamily="65" charset="-122"/>
            </a:endParaRPr>
          </a:p>
        </p:txBody>
      </p:sp>
    </p:spTree>
    <p:extLst>
      <p:ext uri="{BB962C8B-B14F-4D97-AF65-F5344CB8AC3E}">
        <p14:creationId xmlns:p14="http://schemas.microsoft.com/office/powerpoint/2010/main" val="840439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wipe(left)">
                                      <p:cBhvr>
                                        <p:cTn id="11" dur="500"/>
                                        <p:tgtEl>
                                          <p:spTgt spid="5">
                                            <p:txEl>
                                              <p:pRg st="1" end="1"/>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left)">
                                      <p:cBhvr>
                                        <p:cTn id="15" dur="500"/>
                                        <p:tgtEl>
                                          <p:spTgt spid="5">
                                            <p:txEl>
                                              <p:pRg st="2" end="2"/>
                                            </p:txEl>
                                          </p:spTgt>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wipe(left)">
                                      <p:cBhvr>
                                        <p:cTn id="19"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1195" y="176920"/>
            <a:ext cx="1524640" cy="432030"/>
          </a:xfrm>
        </p:spPr>
        <p:txBody>
          <a:bodyPr/>
          <a:lstStyle/>
          <a:p>
            <a:r>
              <a:rPr lang="zh-CN" altLang="en-US" dirty="0"/>
              <a:t>配套</a:t>
            </a:r>
            <a:r>
              <a:rPr lang="zh-CN" altLang="en-US" dirty="0" smtClean="0"/>
              <a:t>课程</a:t>
            </a:r>
            <a:endParaRPr lang="zh-CN" altLang="en-US" dirty="0"/>
          </a:p>
        </p:txBody>
      </p:sp>
      <p:sp>
        <p:nvSpPr>
          <p:cNvPr id="9" name="矩形 8"/>
          <p:cNvSpPr/>
          <p:nvPr/>
        </p:nvSpPr>
        <p:spPr>
          <a:xfrm>
            <a:off x="1876719" y="3937936"/>
            <a:ext cx="5472380" cy="960776"/>
          </a:xfrm>
          <a:prstGeom prst="rect">
            <a:avLst/>
          </a:prstGeom>
        </p:spPr>
        <p:txBody>
          <a:bodyPr/>
          <a:lstStyle/>
          <a:p>
            <a:pPr>
              <a:lnSpc>
                <a:spcPct val="150000"/>
              </a:lnSpc>
              <a:spcBef>
                <a:spcPts val="0"/>
              </a:spcBef>
            </a:pPr>
            <a:r>
              <a:rPr lang="zh-CN" altLang="en-US" sz="2000" b="1" dirty="0">
                <a:latin typeface="微软雅黑" pitchFamily="34" charset="-122"/>
                <a:ea typeface="微软雅黑" pitchFamily="34" charset="-122"/>
                <a:sym typeface="Calibri" pitchFamily="34" charset="0"/>
              </a:rPr>
              <a:t>理论指导实验，通过实验加深对理论的</a:t>
            </a:r>
            <a:r>
              <a:rPr lang="zh-CN" altLang="en-US" sz="2000" b="1" dirty="0" smtClean="0">
                <a:latin typeface="微软雅黑" pitchFamily="34" charset="-122"/>
                <a:ea typeface="微软雅黑" pitchFamily="34" charset="-122"/>
                <a:sym typeface="Calibri" pitchFamily="34" charset="0"/>
              </a:rPr>
              <a:t>理解</a:t>
            </a:r>
            <a:endParaRPr lang="en-US" altLang="zh-CN" sz="2000" b="1" dirty="0" smtClean="0">
              <a:latin typeface="微软雅黑" pitchFamily="34" charset="-122"/>
              <a:ea typeface="微软雅黑" pitchFamily="34" charset="-122"/>
              <a:sym typeface="Calibri" pitchFamily="34" charset="0"/>
            </a:endParaRPr>
          </a:p>
          <a:p>
            <a:pPr>
              <a:lnSpc>
                <a:spcPct val="150000"/>
              </a:lnSpc>
              <a:spcBef>
                <a:spcPts val="0"/>
              </a:spcBef>
            </a:pPr>
            <a:r>
              <a:rPr lang="zh-CN" altLang="en-US" sz="2000" b="1" dirty="0" smtClean="0">
                <a:latin typeface="微软雅黑" pitchFamily="34" charset="-122"/>
                <a:ea typeface="微软雅黑" pitchFamily="34" charset="-122"/>
                <a:sym typeface="Calibri" pitchFamily="34" charset="0"/>
              </a:rPr>
              <a:t>理论</a:t>
            </a:r>
            <a:r>
              <a:rPr lang="zh-CN" altLang="en-US" sz="2000" b="1" dirty="0">
                <a:latin typeface="微软雅黑" pitchFamily="34" charset="-122"/>
                <a:ea typeface="微软雅黑" pitchFamily="34" charset="-122"/>
                <a:sym typeface="Calibri" pitchFamily="34" charset="0"/>
              </a:rPr>
              <a:t>和实验相得益彰、形成</a:t>
            </a:r>
            <a:r>
              <a:rPr lang="zh-CN" altLang="en-US" sz="2000" b="1" dirty="0" smtClean="0">
                <a:latin typeface="微软雅黑" pitchFamily="34" charset="-122"/>
                <a:ea typeface="微软雅黑" pitchFamily="34" charset="-122"/>
                <a:sym typeface="Calibri" pitchFamily="34" charset="0"/>
              </a:rPr>
              <a:t>良性</a:t>
            </a:r>
            <a:r>
              <a:rPr lang="zh-CN" altLang="en-US" sz="2000" b="1" dirty="0">
                <a:latin typeface="微软雅黑" pitchFamily="34" charset="-122"/>
                <a:ea typeface="微软雅黑" pitchFamily="34" charset="-122"/>
                <a:sym typeface="Calibri" pitchFamily="34" charset="0"/>
              </a:rPr>
              <a:t>循环</a:t>
            </a:r>
          </a:p>
        </p:txBody>
      </p:sp>
      <p:sp>
        <p:nvSpPr>
          <p:cNvPr id="13" name="任意多边形 12"/>
          <p:cNvSpPr/>
          <p:nvPr/>
        </p:nvSpPr>
        <p:spPr>
          <a:xfrm>
            <a:off x="4384809" y="786415"/>
            <a:ext cx="3067391" cy="3067184"/>
          </a:xfrm>
          <a:custGeom>
            <a:avLst/>
            <a:gdLst>
              <a:gd name="connsiteX0" fmla="*/ 2489382 w 4980410"/>
              <a:gd name="connsiteY0" fmla="*/ 571193 h 4980074"/>
              <a:gd name="connsiteX1" fmla="*/ 577366 w 4980410"/>
              <a:gd name="connsiteY1" fmla="*/ 2483209 h 4980074"/>
              <a:gd name="connsiteX2" fmla="*/ 2489382 w 4980410"/>
              <a:gd name="connsiteY2" fmla="*/ 4395225 h 4980074"/>
              <a:gd name="connsiteX3" fmla="*/ 4401398 w 4980410"/>
              <a:gd name="connsiteY3" fmla="*/ 2483209 h 4980074"/>
              <a:gd name="connsiteX4" fmla="*/ 2489382 w 4980410"/>
              <a:gd name="connsiteY4" fmla="*/ 571193 h 4980074"/>
              <a:gd name="connsiteX5" fmla="*/ 2293273 w 4980410"/>
              <a:gd name="connsiteY5" fmla="*/ 120 h 4980074"/>
              <a:gd name="connsiteX6" fmla="*/ 2352189 w 4980410"/>
              <a:gd name="connsiteY6" fmla="*/ 33796 h 4980074"/>
              <a:gd name="connsiteX7" fmla="*/ 2449931 w 4980410"/>
              <a:gd name="connsiteY7" fmla="*/ 266034 h 4980074"/>
              <a:gd name="connsiteX8" fmla="*/ 2503019 w 4980410"/>
              <a:gd name="connsiteY8" fmla="*/ 306399 h 4980074"/>
              <a:gd name="connsiteX9" fmla="*/ 2641578 w 4980410"/>
              <a:gd name="connsiteY9" fmla="*/ 309436 h 4980074"/>
              <a:gd name="connsiteX10" fmla="*/ 2702013 w 4980410"/>
              <a:gd name="connsiteY10" fmla="*/ 273832 h 4980074"/>
              <a:gd name="connsiteX11" fmla="*/ 2812541 w 4980410"/>
              <a:gd name="connsiteY11" fmla="*/ 52409 h 4980074"/>
              <a:gd name="connsiteX12" fmla="*/ 2873406 w 4980410"/>
              <a:gd name="connsiteY12" fmla="*/ 23064 h 4980074"/>
              <a:gd name="connsiteX13" fmla="*/ 3032466 w 4980410"/>
              <a:gd name="connsiteY13" fmla="*/ 49845 h 4980074"/>
              <a:gd name="connsiteX14" fmla="*/ 3080157 w 4980410"/>
              <a:gd name="connsiteY14" fmla="*/ 103159 h 4980074"/>
              <a:gd name="connsiteX15" fmla="*/ 3103653 w 4980410"/>
              <a:gd name="connsiteY15" fmla="*/ 353086 h 4980074"/>
              <a:gd name="connsiteX16" fmla="*/ 3145085 w 4980410"/>
              <a:gd name="connsiteY16" fmla="*/ 406831 h 4980074"/>
              <a:gd name="connsiteX17" fmla="*/ 3273712 w 4980410"/>
              <a:gd name="connsiteY17" fmla="*/ 448284 h 4980074"/>
              <a:gd name="connsiteX18" fmla="*/ 3341699 w 4980410"/>
              <a:gd name="connsiteY18" fmla="*/ 431026 h 4980074"/>
              <a:gd name="connsiteX19" fmla="*/ 3518263 w 4980410"/>
              <a:gd name="connsiteY19" fmla="*/ 255365 h 4980074"/>
              <a:gd name="connsiteX20" fmla="*/ 3580422 w 4980410"/>
              <a:gd name="connsiteY20" fmla="*/ 244797 h 4980074"/>
              <a:gd name="connsiteX21" fmla="*/ 3730411 w 4980410"/>
              <a:gd name="connsiteY21" fmla="*/ 322511 h 4980074"/>
              <a:gd name="connsiteX22" fmla="*/ 3759325 w 4980410"/>
              <a:gd name="connsiteY22" fmla="*/ 377118 h 4980074"/>
              <a:gd name="connsiteX23" fmla="*/ 3707283 w 4980410"/>
              <a:gd name="connsiteY23" fmla="*/ 625957 h 4980074"/>
              <a:gd name="connsiteX24" fmla="*/ 3730369 w 4980410"/>
              <a:gd name="connsiteY24" fmla="*/ 687254 h 4980074"/>
              <a:gd name="connsiteX25" fmla="*/ 3842804 w 4980410"/>
              <a:gd name="connsiteY25" fmla="*/ 767554 h 4980074"/>
              <a:gd name="connsiteX26" fmla="*/ 3912514 w 4980410"/>
              <a:gd name="connsiteY26" fmla="*/ 775331 h 4980074"/>
              <a:gd name="connsiteX27" fmla="*/ 4130511 w 4980410"/>
              <a:gd name="connsiteY27" fmla="*/ 653416 h 4980074"/>
              <a:gd name="connsiteX28" fmla="*/ 4193962 w 4980410"/>
              <a:gd name="connsiteY28" fmla="*/ 661625 h 4980074"/>
              <a:gd name="connsiteX29" fmla="*/ 4308983 w 4980410"/>
              <a:gd name="connsiteY29" fmla="*/ 779478 h 4980074"/>
              <a:gd name="connsiteX30" fmla="*/ 4319982 w 4980410"/>
              <a:gd name="connsiteY30" fmla="*/ 847895 h 4980074"/>
              <a:gd name="connsiteX31" fmla="*/ 4202765 w 4980410"/>
              <a:gd name="connsiteY31" fmla="*/ 1063490 h 4980074"/>
              <a:gd name="connsiteX32" fmla="*/ 4207505 w 4980410"/>
              <a:gd name="connsiteY32" fmla="*/ 1132339 h 4980074"/>
              <a:gd name="connsiteX33" fmla="*/ 4284110 w 4980410"/>
              <a:gd name="connsiteY33" fmla="*/ 1240260 h 4980074"/>
              <a:gd name="connsiteX34" fmla="*/ 4348855 w 4980410"/>
              <a:gd name="connsiteY34" fmla="*/ 1267245 h 4980074"/>
              <a:gd name="connsiteX35" fmla="*/ 4597058 w 4980410"/>
              <a:gd name="connsiteY35" fmla="*/ 1218713 h 4980074"/>
              <a:gd name="connsiteX36" fmla="*/ 4655544 w 4980410"/>
              <a:gd name="connsiteY36" fmla="*/ 1246130 h 4980074"/>
              <a:gd name="connsiteX37" fmla="*/ 4734734 w 4980410"/>
              <a:gd name="connsiteY37" fmla="*/ 1391604 h 4980074"/>
              <a:gd name="connsiteX38" fmla="*/ 4720267 w 4980410"/>
              <a:gd name="connsiteY38" fmla="*/ 1455487 h 4980074"/>
              <a:gd name="connsiteX39" fmla="*/ 4543702 w 4980410"/>
              <a:gd name="connsiteY39" fmla="*/ 1631148 h 4980074"/>
              <a:gd name="connsiteX40" fmla="*/ 4529666 w 4980410"/>
              <a:gd name="connsiteY40" fmla="*/ 1701289 h 4980074"/>
              <a:gd name="connsiteX41" fmla="*/ 4569579 w 4980410"/>
              <a:gd name="connsiteY41" fmla="*/ 1824314 h 4980074"/>
              <a:gd name="connsiteX42" fmla="*/ 4629357 w 4980410"/>
              <a:gd name="connsiteY42" fmla="*/ 1870507 h 4980074"/>
              <a:gd name="connsiteX43" fmla="*/ 4876042 w 4980410"/>
              <a:gd name="connsiteY43" fmla="*/ 1891254 h 4980074"/>
              <a:gd name="connsiteX44" fmla="*/ 4923302 w 4980410"/>
              <a:gd name="connsiteY44" fmla="*/ 1938309 h 4980074"/>
              <a:gd name="connsiteX45" fmla="*/ 4959542 w 4980410"/>
              <a:gd name="connsiteY45" fmla="*/ 2099319 h 4980074"/>
              <a:gd name="connsiteX46" fmla="*/ 4925867 w 4980410"/>
              <a:gd name="connsiteY46" fmla="*/ 2158235 h 4980074"/>
              <a:gd name="connsiteX47" fmla="*/ 4707439 w 4980410"/>
              <a:gd name="connsiteY47" fmla="*/ 2273892 h 4980074"/>
              <a:gd name="connsiteX48" fmla="*/ 4667505 w 4980410"/>
              <a:gd name="connsiteY48" fmla="*/ 2333239 h 4980074"/>
              <a:gd name="connsiteX49" fmla="*/ 4676985 w 4980410"/>
              <a:gd name="connsiteY49" fmla="*/ 2470936 h 4980074"/>
              <a:gd name="connsiteX50" fmla="*/ 4712158 w 4980410"/>
              <a:gd name="connsiteY50" fmla="*/ 2525112 h 4980074"/>
              <a:gd name="connsiteX51" fmla="*/ 4945238 w 4980410"/>
              <a:gd name="connsiteY51" fmla="*/ 2622260 h 4980074"/>
              <a:gd name="connsiteX52" fmla="*/ 4980410 w 4980410"/>
              <a:gd name="connsiteY52" fmla="*/ 2676435 h 4980074"/>
              <a:gd name="connsiteX53" fmla="*/ 4960320 w 4980410"/>
              <a:gd name="connsiteY53" fmla="*/ 2841323 h 4980074"/>
              <a:gd name="connsiteX54" fmla="*/ 4913265 w 4980410"/>
              <a:gd name="connsiteY54" fmla="*/ 2888583 h 4980074"/>
              <a:gd name="connsiteX55" fmla="*/ 4671320 w 4980410"/>
              <a:gd name="connsiteY55" fmla="*/ 2936684 h 4980074"/>
              <a:gd name="connsiteX56" fmla="*/ 4618006 w 4980410"/>
              <a:gd name="connsiteY56" fmla="*/ 2984375 h 4980074"/>
              <a:gd name="connsiteX57" fmla="*/ 4582812 w 4980410"/>
              <a:gd name="connsiteY57" fmla="*/ 3112571 h 4980074"/>
              <a:gd name="connsiteX58" fmla="*/ 4606329 w 4980410"/>
              <a:gd name="connsiteY58" fmla="*/ 3180127 h 4980074"/>
              <a:gd name="connsiteX59" fmla="*/ 4793215 w 4980410"/>
              <a:gd name="connsiteY59" fmla="*/ 3337052 h 4980074"/>
              <a:gd name="connsiteX60" fmla="*/ 4810473 w 4980410"/>
              <a:gd name="connsiteY60" fmla="*/ 3405039 h 4980074"/>
              <a:gd name="connsiteX61" fmla="*/ 4745277 w 4980410"/>
              <a:gd name="connsiteY61" fmla="*/ 3554166 h 4980074"/>
              <a:gd name="connsiteX62" fmla="*/ 4691101 w 4980410"/>
              <a:gd name="connsiteY62" fmla="*/ 3589339 h 4980074"/>
              <a:gd name="connsiteX63" fmla="*/ 4437295 w 4980410"/>
              <a:gd name="connsiteY63" fmla="*/ 3556505 h 4980074"/>
              <a:gd name="connsiteX64" fmla="*/ 4376429 w 4980410"/>
              <a:gd name="connsiteY64" fmla="*/ 3585850 h 4980074"/>
              <a:gd name="connsiteX65" fmla="*/ 4308648 w 4980410"/>
              <a:gd name="connsiteY65" fmla="*/ 3697423 h 4980074"/>
              <a:gd name="connsiteX66" fmla="*/ 4307129 w 4980410"/>
              <a:gd name="connsiteY66" fmla="*/ 3766703 h 4980074"/>
              <a:gd name="connsiteX67" fmla="*/ 4441132 w 4980410"/>
              <a:gd name="connsiteY67" fmla="*/ 3977579 h 4980074"/>
              <a:gd name="connsiteX68" fmla="*/ 4439613 w 4980410"/>
              <a:gd name="connsiteY68" fmla="*/ 4046858 h 4980074"/>
              <a:gd name="connsiteX69" fmla="*/ 4328450 w 4980410"/>
              <a:gd name="connsiteY69" fmla="*/ 4167707 h 4980074"/>
              <a:gd name="connsiteX70" fmla="*/ 4266722 w 4980410"/>
              <a:gd name="connsiteY70" fmla="*/ 4184534 h 4980074"/>
              <a:gd name="connsiteX71" fmla="*/ 4039471 w 4980410"/>
              <a:gd name="connsiteY71" fmla="*/ 4080696 h 4980074"/>
              <a:gd name="connsiteX72" fmla="*/ 3971053 w 4980410"/>
              <a:gd name="connsiteY72" fmla="*/ 4091696 h 4980074"/>
              <a:gd name="connsiteX73" fmla="*/ 3870253 w 4980410"/>
              <a:gd name="connsiteY73" fmla="*/ 4180388 h 4980074"/>
              <a:gd name="connsiteX74" fmla="*/ 3849526 w 4980410"/>
              <a:gd name="connsiteY74" fmla="*/ 4244701 h 4980074"/>
              <a:gd name="connsiteX75" fmla="*/ 3916404 w 4980410"/>
              <a:gd name="connsiteY75" fmla="*/ 4485353 h 4980074"/>
              <a:gd name="connsiteX76" fmla="*/ 3889419 w 4980410"/>
              <a:gd name="connsiteY76" fmla="*/ 4550097 h 4980074"/>
              <a:gd name="connsiteX77" fmla="*/ 3750634 w 4980410"/>
              <a:gd name="connsiteY77" fmla="*/ 4635116 h 4980074"/>
              <a:gd name="connsiteX78" fmla="*/ 3687614 w 4980410"/>
              <a:gd name="connsiteY78" fmla="*/ 4633166 h 4980074"/>
              <a:gd name="connsiteX79" fmla="*/ 3499866 w 4980410"/>
              <a:gd name="connsiteY79" fmla="*/ 4463723 h 4980074"/>
              <a:gd name="connsiteX80" fmla="*/ 3430155 w 4980410"/>
              <a:gd name="connsiteY80" fmla="*/ 4455945 h 4980074"/>
              <a:gd name="connsiteX81" fmla="*/ 3307993 w 4980410"/>
              <a:gd name="connsiteY81" fmla="*/ 4508376 h 4980074"/>
              <a:gd name="connsiteX82" fmla="*/ 3268058 w 4980410"/>
              <a:gd name="connsiteY82" fmla="*/ 4567724 h 4980074"/>
              <a:gd name="connsiteX83" fmla="*/ 3266088 w 4980410"/>
              <a:gd name="connsiteY83" fmla="*/ 4813115 h 4980074"/>
              <a:gd name="connsiteX84" fmla="*/ 3219464 w 4980410"/>
              <a:gd name="connsiteY84" fmla="*/ 4866635 h 4980074"/>
              <a:gd name="connsiteX85" fmla="*/ 3065144 w 4980410"/>
              <a:gd name="connsiteY85" fmla="*/ 4908703 h 4980074"/>
              <a:gd name="connsiteX86" fmla="*/ 3000831 w 4980410"/>
              <a:gd name="connsiteY86" fmla="*/ 4887976 h 4980074"/>
              <a:gd name="connsiteX87" fmla="*/ 2873087 w 4980410"/>
              <a:gd name="connsiteY87" fmla="*/ 4676669 h 4980074"/>
              <a:gd name="connsiteX88" fmla="*/ 2807912 w 4980410"/>
              <a:gd name="connsiteY88" fmla="*/ 4643425 h 4980074"/>
              <a:gd name="connsiteX89" fmla="*/ 2676905 w 4980410"/>
              <a:gd name="connsiteY89" fmla="*/ 4658733 h 4980074"/>
              <a:gd name="connsiteX90" fmla="*/ 2623160 w 4980410"/>
              <a:gd name="connsiteY90" fmla="*/ 4700165 h 4980074"/>
              <a:gd name="connsiteX91" fmla="*/ 2538961 w 4980410"/>
              <a:gd name="connsiteY91" fmla="*/ 4938642 h 4980074"/>
              <a:gd name="connsiteX92" fmla="*/ 2485216 w 4980410"/>
              <a:gd name="connsiteY92" fmla="*/ 4980074 h 4980074"/>
              <a:gd name="connsiteX93" fmla="*/ 2321190 w 4980410"/>
              <a:gd name="connsiteY93" fmla="*/ 4972501 h 4980074"/>
              <a:gd name="connsiteX94" fmla="*/ 2268103 w 4980410"/>
              <a:gd name="connsiteY94" fmla="*/ 4932136 h 4980074"/>
              <a:gd name="connsiteX95" fmla="*/ 2207053 w 4980410"/>
              <a:gd name="connsiteY95" fmla="*/ 4684794 h 4980074"/>
              <a:gd name="connsiteX96" fmla="*/ 2159793 w 4980410"/>
              <a:gd name="connsiteY96" fmla="*/ 4637739 h 4980074"/>
              <a:gd name="connsiteX97" fmla="*/ 2026200 w 4980410"/>
              <a:gd name="connsiteY97" fmla="*/ 4615494 h 4980074"/>
              <a:gd name="connsiteX98" fmla="*/ 1958644 w 4980410"/>
              <a:gd name="connsiteY98" fmla="*/ 4639011 h 4980074"/>
              <a:gd name="connsiteX99" fmla="*/ 1815529 w 4980410"/>
              <a:gd name="connsiteY99" fmla="*/ 4843812 h 4980074"/>
              <a:gd name="connsiteX100" fmla="*/ 1754232 w 4980410"/>
              <a:gd name="connsiteY100" fmla="*/ 4866898 h 4980074"/>
              <a:gd name="connsiteX101" fmla="*/ 1599277 w 4980410"/>
              <a:gd name="connsiteY101" fmla="*/ 4808392 h 4980074"/>
              <a:gd name="connsiteX102" fmla="*/ 1557845 w 4980410"/>
              <a:gd name="connsiteY102" fmla="*/ 4754647 h 4980074"/>
              <a:gd name="connsiteX103" fmla="*/ 1572333 w 4980410"/>
              <a:gd name="connsiteY103" fmla="*/ 4508393 h 4980074"/>
              <a:gd name="connsiteX104" fmla="*/ 1536729 w 4980410"/>
              <a:gd name="connsiteY104" fmla="*/ 4447958 h 4980074"/>
              <a:gd name="connsiteX105" fmla="*/ 1418897 w 4980410"/>
              <a:gd name="connsiteY105" fmla="*/ 4380607 h 4980074"/>
              <a:gd name="connsiteX106" fmla="*/ 1350048 w 4980410"/>
              <a:gd name="connsiteY106" fmla="*/ 4385347 h 4980074"/>
              <a:gd name="connsiteX107" fmla="*/ 1152983 w 4980410"/>
              <a:gd name="connsiteY107" fmla="*/ 4537265 h 4980074"/>
              <a:gd name="connsiteX108" fmla="*/ 1084134 w 4980410"/>
              <a:gd name="connsiteY108" fmla="*/ 4542005 h 4980074"/>
              <a:gd name="connsiteX109" fmla="*/ 951630 w 4980410"/>
              <a:gd name="connsiteY109" fmla="*/ 4444221 h 4980074"/>
              <a:gd name="connsiteX110" fmla="*/ 934371 w 4980410"/>
              <a:gd name="connsiteY110" fmla="*/ 4376235 h 4980074"/>
              <a:gd name="connsiteX111" fmla="*/ 1019001 w 4980410"/>
              <a:gd name="connsiteY111" fmla="*/ 4144018 h 4980074"/>
              <a:gd name="connsiteX112" fmla="*/ 1001743 w 4980410"/>
              <a:gd name="connsiteY112" fmla="*/ 4076031 h 4980074"/>
              <a:gd name="connsiteX113" fmla="*/ 907223 w 4980410"/>
              <a:gd name="connsiteY113" fmla="*/ 3981921 h 4980074"/>
              <a:gd name="connsiteX114" fmla="*/ 837082 w 4980410"/>
              <a:gd name="connsiteY114" fmla="*/ 3967884 h 4980074"/>
              <a:gd name="connsiteX115" fmla="*/ 603981 w 4980410"/>
              <a:gd name="connsiteY115" fmla="*/ 4053108 h 4980074"/>
              <a:gd name="connsiteX116" fmla="*/ 539668 w 4980410"/>
              <a:gd name="connsiteY116" fmla="*/ 4032381 h 4980074"/>
              <a:gd name="connsiteX117" fmla="*/ 442562 w 4980410"/>
              <a:gd name="connsiteY117" fmla="*/ 3900717 h 4980074"/>
              <a:gd name="connsiteX118" fmla="*/ 444081 w 4980410"/>
              <a:gd name="connsiteY118" fmla="*/ 3831438 h 4980074"/>
              <a:gd name="connsiteX119" fmla="*/ 593886 w 4980410"/>
              <a:gd name="connsiteY119" fmla="*/ 3632465 h 4980074"/>
              <a:gd name="connsiteX120" fmla="*/ 601664 w 4980410"/>
              <a:gd name="connsiteY120" fmla="*/ 3562755 h 4980074"/>
              <a:gd name="connsiteX121" fmla="*/ 537146 w 4980410"/>
              <a:gd name="connsiteY121" fmla="*/ 3447713 h 4980074"/>
              <a:gd name="connsiteX122" fmla="*/ 478229 w 4980410"/>
              <a:gd name="connsiteY122" fmla="*/ 3414037 h 4980074"/>
              <a:gd name="connsiteX123" fmla="*/ 227440 w 4980410"/>
              <a:gd name="connsiteY123" fmla="*/ 3425016 h 4980074"/>
              <a:gd name="connsiteX124" fmla="*/ 174783 w 4980410"/>
              <a:gd name="connsiteY124" fmla="*/ 3390909 h 4980074"/>
              <a:gd name="connsiteX125" fmla="*/ 119766 w 4980410"/>
              <a:gd name="connsiteY125" fmla="*/ 3231193 h 4980074"/>
              <a:gd name="connsiteX126" fmla="*/ 134234 w 4980410"/>
              <a:gd name="connsiteY126" fmla="*/ 3167311 h 4980074"/>
              <a:gd name="connsiteX127" fmla="*/ 338420 w 4980410"/>
              <a:gd name="connsiteY127" fmla="*/ 3027480 h 4980074"/>
              <a:gd name="connsiteX128" fmla="*/ 364974 w 4980410"/>
              <a:gd name="connsiteY128" fmla="*/ 2956477 h 4980074"/>
              <a:gd name="connsiteX129" fmla="*/ 343407 w 4980410"/>
              <a:gd name="connsiteY129" fmla="*/ 2825900 h 4980074"/>
              <a:gd name="connsiteX130" fmla="*/ 296147 w 4980410"/>
              <a:gd name="connsiteY130" fmla="*/ 2778845 h 4980074"/>
              <a:gd name="connsiteX131" fmla="*/ 52704 w 4980410"/>
              <a:gd name="connsiteY131" fmla="*/ 2713854 h 4980074"/>
              <a:gd name="connsiteX132" fmla="*/ 11703 w 4980410"/>
              <a:gd name="connsiteY132" fmla="*/ 2666368 h 4980074"/>
              <a:gd name="connsiteX133" fmla="*/ 68 w 4980410"/>
              <a:gd name="connsiteY133" fmla="*/ 2497376 h 4980074"/>
              <a:gd name="connsiteX134" fmla="*/ 40433 w 4980410"/>
              <a:gd name="connsiteY134" fmla="*/ 2444288 h 4980074"/>
              <a:gd name="connsiteX135" fmla="*/ 273964 w 4980410"/>
              <a:gd name="connsiteY135" fmla="*/ 2365323 h 4980074"/>
              <a:gd name="connsiteX136" fmla="*/ 320588 w 4980410"/>
              <a:gd name="connsiteY136" fmla="*/ 2311804 h 4980074"/>
              <a:gd name="connsiteX137" fmla="*/ 336575 w 4980410"/>
              <a:gd name="connsiteY137" fmla="*/ 2178642 h 4980074"/>
              <a:gd name="connsiteX138" fmla="*/ 306799 w 4980410"/>
              <a:gd name="connsiteY138" fmla="*/ 2111518 h 4980074"/>
              <a:gd name="connsiteX139" fmla="*/ 90773 w 4980410"/>
              <a:gd name="connsiteY139" fmla="*/ 1988041 h 4980074"/>
              <a:gd name="connsiteX140" fmla="*/ 67687 w 4980410"/>
              <a:gd name="connsiteY140" fmla="*/ 1926744 h 4980074"/>
              <a:gd name="connsiteX141" fmla="*/ 106985 w 4980410"/>
              <a:gd name="connsiteY141" fmla="*/ 1766823 h 4980074"/>
              <a:gd name="connsiteX142" fmla="*/ 160730 w 4980410"/>
              <a:gd name="connsiteY142" fmla="*/ 1725391 h 4980074"/>
              <a:gd name="connsiteX143" fmla="*/ 411519 w 4980410"/>
              <a:gd name="connsiteY143" fmla="*/ 1714412 h 4980074"/>
              <a:gd name="connsiteX144" fmla="*/ 471954 w 4980410"/>
              <a:gd name="connsiteY144" fmla="*/ 1678808 h 4980074"/>
              <a:gd name="connsiteX145" fmla="*/ 520097 w 4980410"/>
              <a:gd name="connsiteY145" fmla="*/ 1556010 h 4980074"/>
              <a:gd name="connsiteX146" fmla="*/ 509098 w 4980410"/>
              <a:gd name="connsiteY146" fmla="*/ 1487592 h 4980074"/>
              <a:gd name="connsiteX147" fmla="*/ 345093 w 4980410"/>
              <a:gd name="connsiteY147" fmla="*/ 1297648 h 4980074"/>
              <a:gd name="connsiteX148" fmla="*/ 340784 w 4980410"/>
              <a:gd name="connsiteY148" fmla="*/ 1235058 h 4980074"/>
              <a:gd name="connsiteX149" fmla="*/ 425188 w 4980410"/>
              <a:gd name="connsiteY149" fmla="*/ 1090897 h 4980074"/>
              <a:gd name="connsiteX150" fmla="*/ 486485 w 4980410"/>
              <a:gd name="connsiteY150" fmla="*/ 1067811 h 4980074"/>
              <a:gd name="connsiteX151" fmla="*/ 730358 w 4980410"/>
              <a:gd name="connsiteY151" fmla="*/ 1139061 h 4980074"/>
              <a:gd name="connsiteX152" fmla="*/ 797914 w 4980410"/>
              <a:gd name="connsiteY152" fmla="*/ 1115544 h 4980074"/>
              <a:gd name="connsiteX153" fmla="*/ 885334 w 4980410"/>
              <a:gd name="connsiteY153" fmla="*/ 1015196 h 4980074"/>
              <a:gd name="connsiteX154" fmla="*/ 893112 w 4980410"/>
              <a:gd name="connsiteY154" fmla="*/ 945486 h 4980074"/>
              <a:gd name="connsiteX155" fmla="*/ 789542 w 4980410"/>
              <a:gd name="connsiteY155" fmla="*/ 719937 h 4980074"/>
              <a:gd name="connsiteX156" fmla="*/ 804010 w 4980410"/>
              <a:gd name="connsiteY156" fmla="*/ 656055 h 4980074"/>
              <a:gd name="connsiteX157" fmla="*/ 928553 w 4980410"/>
              <a:gd name="connsiteY157" fmla="*/ 546862 h 4980074"/>
              <a:gd name="connsiteX158" fmla="*/ 997401 w 4980410"/>
              <a:gd name="connsiteY158" fmla="*/ 542122 h 4980074"/>
              <a:gd name="connsiteX159" fmla="*/ 1208030 w 4980410"/>
              <a:gd name="connsiteY159" fmla="*/ 678547 h 4980074"/>
              <a:gd name="connsiteX160" fmla="*/ 1277310 w 4980410"/>
              <a:gd name="connsiteY160" fmla="*/ 680066 h 4980074"/>
              <a:gd name="connsiteX161" fmla="*/ 1391489 w 4980410"/>
              <a:gd name="connsiteY161" fmla="*/ 603030 h 4980074"/>
              <a:gd name="connsiteX162" fmla="*/ 1418906 w 4980410"/>
              <a:gd name="connsiteY162" fmla="*/ 544544 h 4980074"/>
              <a:gd name="connsiteX163" fmla="*/ 1389151 w 4980410"/>
              <a:gd name="connsiteY163" fmla="*/ 295048 h 4980074"/>
              <a:gd name="connsiteX164" fmla="*/ 1416567 w 4980410"/>
              <a:gd name="connsiteY164" fmla="*/ 236563 h 4980074"/>
              <a:gd name="connsiteX165" fmla="*/ 1569163 w 4980410"/>
              <a:gd name="connsiteY165" fmla="*/ 169459 h 4980074"/>
              <a:gd name="connsiteX166" fmla="*/ 1633045 w 4980410"/>
              <a:gd name="connsiteY166" fmla="*/ 183927 h 4980074"/>
              <a:gd name="connsiteX167" fmla="*/ 1797481 w 4980410"/>
              <a:gd name="connsiteY167" fmla="*/ 380130 h 4980074"/>
              <a:gd name="connsiteX168" fmla="*/ 1861794 w 4980410"/>
              <a:gd name="connsiteY168" fmla="*/ 400856 h 4980074"/>
              <a:gd name="connsiteX169" fmla="*/ 1991078 w 4980410"/>
              <a:gd name="connsiteY169" fmla="*/ 360512 h 4980074"/>
              <a:gd name="connsiteX170" fmla="*/ 2038133 w 4980410"/>
              <a:gd name="connsiteY170" fmla="*/ 313252 h 4980074"/>
              <a:gd name="connsiteX171" fmla="*/ 2083916 w 4980410"/>
              <a:gd name="connsiteY171" fmla="*/ 64843 h 4980074"/>
              <a:gd name="connsiteX172" fmla="*/ 2130972 w 4980410"/>
              <a:gd name="connsiteY172" fmla="*/ 17583 h 4980074"/>
              <a:gd name="connsiteX173" fmla="*/ 2293273 w 4980410"/>
              <a:gd name="connsiteY173" fmla="*/ 120 h 4980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80410" h="4980074">
                <a:moveTo>
                  <a:pt x="2489382" y="571193"/>
                </a:moveTo>
                <a:cubicBezTo>
                  <a:pt x="1433405" y="571193"/>
                  <a:pt x="577366" y="1427232"/>
                  <a:pt x="577366" y="2483209"/>
                </a:cubicBezTo>
                <a:cubicBezTo>
                  <a:pt x="577366" y="3539186"/>
                  <a:pt x="1433405" y="4395225"/>
                  <a:pt x="2489382" y="4395225"/>
                </a:cubicBezTo>
                <a:cubicBezTo>
                  <a:pt x="3545359" y="4395225"/>
                  <a:pt x="4401398" y="3539186"/>
                  <a:pt x="4401398" y="2483209"/>
                </a:cubicBezTo>
                <a:cubicBezTo>
                  <a:pt x="4401398" y="1427232"/>
                  <a:pt x="3545359" y="571193"/>
                  <a:pt x="2489382" y="571193"/>
                </a:cubicBezTo>
                <a:close/>
                <a:moveTo>
                  <a:pt x="2293273" y="120"/>
                </a:moveTo>
                <a:cubicBezTo>
                  <a:pt x="2318309" y="-1604"/>
                  <a:pt x="2344638" y="15450"/>
                  <a:pt x="2352189" y="33796"/>
                </a:cubicBezTo>
                <a:cubicBezTo>
                  <a:pt x="2352189" y="33796"/>
                  <a:pt x="2352189" y="33796"/>
                  <a:pt x="2449931" y="266034"/>
                </a:cubicBezTo>
                <a:cubicBezTo>
                  <a:pt x="2457483" y="284380"/>
                  <a:pt x="2483812" y="301433"/>
                  <a:pt x="2503019" y="306399"/>
                </a:cubicBezTo>
                <a:cubicBezTo>
                  <a:pt x="2503019" y="306399"/>
                  <a:pt x="2503019" y="306399"/>
                  <a:pt x="2641578" y="309436"/>
                </a:cubicBezTo>
                <a:cubicBezTo>
                  <a:pt x="2660355" y="308144"/>
                  <a:pt x="2690788" y="293471"/>
                  <a:pt x="2702013" y="273832"/>
                </a:cubicBezTo>
                <a:cubicBezTo>
                  <a:pt x="2702013" y="273832"/>
                  <a:pt x="2702013" y="273832"/>
                  <a:pt x="2812541" y="52409"/>
                </a:cubicBezTo>
                <a:cubicBezTo>
                  <a:pt x="2823766" y="32771"/>
                  <a:pt x="2847940" y="18529"/>
                  <a:pt x="2873406" y="23064"/>
                </a:cubicBezTo>
                <a:cubicBezTo>
                  <a:pt x="2873406" y="23064"/>
                  <a:pt x="2873406" y="23064"/>
                  <a:pt x="3032466" y="49845"/>
                </a:cubicBezTo>
                <a:cubicBezTo>
                  <a:pt x="3057933" y="54380"/>
                  <a:pt x="3078433" y="78123"/>
                  <a:pt x="3080157" y="103159"/>
                </a:cubicBezTo>
                <a:cubicBezTo>
                  <a:pt x="3080157" y="103159"/>
                  <a:pt x="3080157" y="103159"/>
                  <a:pt x="3103653" y="353086"/>
                </a:cubicBezTo>
                <a:cubicBezTo>
                  <a:pt x="3104946" y="371863"/>
                  <a:pt x="3125447" y="395606"/>
                  <a:pt x="3145085" y="406831"/>
                </a:cubicBezTo>
                <a:cubicBezTo>
                  <a:pt x="3145085" y="406831"/>
                  <a:pt x="3145085" y="406831"/>
                  <a:pt x="3273712" y="448284"/>
                </a:cubicBezTo>
                <a:cubicBezTo>
                  <a:pt x="3299609" y="459078"/>
                  <a:pt x="3324214" y="451096"/>
                  <a:pt x="3341699" y="431026"/>
                </a:cubicBezTo>
                <a:cubicBezTo>
                  <a:pt x="3341699" y="431026"/>
                  <a:pt x="3341699" y="431026"/>
                  <a:pt x="3518263" y="255365"/>
                </a:cubicBezTo>
                <a:cubicBezTo>
                  <a:pt x="3529488" y="235727"/>
                  <a:pt x="3560783" y="233572"/>
                  <a:pt x="3580422" y="244797"/>
                </a:cubicBezTo>
                <a:cubicBezTo>
                  <a:pt x="3580422" y="244797"/>
                  <a:pt x="3580422" y="244797"/>
                  <a:pt x="3730411" y="322511"/>
                </a:cubicBezTo>
                <a:cubicBezTo>
                  <a:pt x="3750049" y="333736"/>
                  <a:pt x="3764291" y="357910"/>
                  <a:pt x="3759325" y="377118"/>
                </a:cubicBezTo>
                <a:cubicBezTo>
                  <a:pt x="3759325" y="377118"/>
                  <a:pt x="3759325" y="377118"/>
                  <a:pt x="3707283" y="625957"/>
                </a:cubicBezTo>
                <a:cubicBezTo>
                  <a:pt x="3702316" y="645165"/>
                  <a:pt x="3710730" y="676029"/>
                  <a:pt x="3730369" y="687254"/>
                </a:cubicBezTo>
                <a:cubicBezTo>
                  <a:pt x="3730369" y="687254"/>
                  <a:pt x="3730369" y="687254"/>
                  <a:pt x="3842804" y="767554"/>
                </a:cubicBezTo>
                <a:cubicBezTo>
                  <a:pt x="3856615" y="785469"/>
                  <a:pt x="3887909" y="783314"/>
                  <a:pt x="3912514" y="775331"/>
                </a:cubicBezTo>
                <a:cubicBezTo>
                  <a:pt x="3912514" y="775331"/>
                  <a:pt x="3912514" y="775331"/>
                  <a:pt x="4130511" y="653416"/>
                </a:cubicBezTo>
                <a:cubicBezTo>
                  <a:pt x="4148857" y="645864"/>
                  <a:pt x="4180583" y="649968"/>
                  <a:pt x="4193962" y="661625"/>
                </a:cubicBezTo>
                <a:cubicBezTo>
                  <a:pt x="4193962" y="661625"/>
                  <a:pt x="4193962" y="661625"/>
                  <a:pt x="4308983" y="779478"/>
                </a:cubicBezTo>
                <a:cubicBezTo>
                  <a:pt x="4329053" y="796962"/>
                  <a:pt x="4331208" y="828257"/>
                  <a:pt x="4319982" y="847895"/>
                </a:cubicBezTo>
                <a:cubicBezTo>
                  <a:pt x="4319982" y="847895"/>
                  <a:pt x="4319982" y="847895"/>
                  <a:pt x="4202765" y="1063490"/>
                </a:cubicBezTo>
                <a:cubicBezTo>
                  <a:pt x="4191540" y="1083129"/>
                  <a:pt x="4193694" y="1114424"/>
                  <a:pt x="4207505" y="1132339"/>
                </a:cubicBezTo>
                <a:cubicBezTo>
                  <a:pt x="4207505" y="1132339"/>
                  <a:pt x="4207505" y="1132339"/>
                  <a:pt x="4284110" y="1240260"/>
                </a:cubicBezTo>
                <a:cubicBezTo>
                  <a:pt x="4297921" y="1258175"/>
                  <a:pt x="4330509" y="1274797"/>
                  <a:pt x="4348855" y="1267245"/>
                </a:cubicBezTo>
                <a:cubicBezTo>
                  <a:pt x="4348855" y="1267245"/>
                  <a:pt x="4348855" y="1267245"/>
                  <a:pt x="4597058" y="1218713"/>
                </a:cubicBezTo>
                <a:cubicBezTo>
                  <a:pt x="4615404" y="1211162"/>
                  <a:pt x="4647992" y="1227784"/>
                  <a:pt x="4655544" y="1246130"/>
                </a:cubicBezTo>
                <a:cubicBezTo>
                  <a:pt x="4655544" y="1246130"/>
                  <a:pt x="4655544" y="1246130"/>
                  <a:pt x="4734734" y="1391604"/>
                </a:cubicBezTo>
                <a:cubicBezTo>
                  <a:pt x="4742286" y="1409950"/>
                  <a:pt x="4738182" y="1441676"/>
                  <a:pt x="4720267" y="1455487"/>
                </a:cubicBezTo>
                <a:cubicBezTo>
                  <a:pt x="4720267" y="1455487"/>
                  <a:pt x="4720267" y="1455487"/>
                  <a:pt x="4543702" y="1631148"/>
                </a:cubicBezTo>
                <a:cubicBezTo>
                  <a:pt x="4525787" y="1644958"/>
                  <a:pt x="4521683" y="1676684"/>
                  <a:pt x="4529666" y="1701289"/>
                </a:cubicBezTo>
                <a:cubicBezTo>
                  <a:pt x="4529666" y="1701289"/>
                  <a:pt x="4529666" y="1701289"/>
                  <a:pt x="4569579" y="1824314"/>
                </a:cubicBezTo>
                <a:cubicBezTo>
                  <a:pt x="4577561" y="1848918"/>
                  <a:pt x="4603890" y="1865972"/>
                  <a:pt x="4629357" y="1870507"/>
                </a:cubicBezTo>
                <a:cubicBezTo>
                  <a:pt x="4629357" y="1870507"/>
                  <a:pt x="4629357" y="1870507"/>
                  <a:pt x="4876042" y="1891254"/>
                </a:cubicBezTo>
                <a:cubicBezTo>
                  <a:pt x="4901509" y="1895790"/>
                  <a:pt x="4921578" y="1913274"/>
                  <a:pt x="4923302" y="1938309"/>
                </a:cubicBezTo>
                <a:lnTo>
                  <a:pt x="4959542" y="2099319"/>
                </a:lnTo>
                <a:cubicBezTo>
                  <a:pt x="4961266" y="2124354"/>
                  <a:pt x="4950472" y="2150252"/>
                  <a:pt x="4925867" y="2158235"/>
                </a:cubicBezTo>
                <a:cubicBezTo>
                  <a:pt x="4925867" y="2158235"/>
                  <a:pt x="4925867" y="2158235"/>
                  <a:pt x="4707439" y="2273892"/>
                </a:cubicBezTo>
                <a:cubicBezTo>
                  <a:pt x="4682834" y="2281874"/>
                  <a:pt x="4665781" y="2308203"/>
                  <a:pt x="4667505" y="2333239"/>
                </a:cubicBezTo>
                <a:cubicBezTo>
                  <a:pt x="4667505" y="2333239"/>
                  <a:pt x="4667505" y="2333239"/>
                  <a:pt x="4676985" y="2470936"/>
                </a:cubicBezTo>
                <a:cubicBezTo>
                  <a:pt x="4678278" y="2489713"/>
                  <a:pt x="4692519" y="2513887"/>
                  <a:pt x="4712158" y="2525112"/>
                </a:cubicBezTo>
                <a:cubicBezTo>
                  <a:pt x="4712158" y="2525112"/>
                  <a:pt x="4712158" y="2525112"/>
                  <a:pt x="4945238" y="2622260"/>
                </a:cubicBezTo>
                <a:cubicBezTo>
                  <a:pt x="4964445" y="2627226"/>
                  <a:pt x="4979118" y="2657659"/>
                  <a:pt x="4980410" y="2676435"/>
                </a:cubicBezTo>
                <a:cubicBezTo>
                  <a:pt x="4980410" y="2676435"/>
                  <a:pt x="4980410" y="2676435"/>
                  <a:pt x="4960320" y="2841323"/>
                </a:cubicBezTo>
                <a:cubicBezTo>
                  <a:pt x="4955785" y="2866790"/>
                  <a:pt x="4938300" y="2886859"/>
                  <a:pt x="4913265" y="2888583"/>
                </a:cubicBezTo>
                <a:cubicBezTo>
                  <a:pt x="4913265" y="2888583"/>
                  <a:pt x="4913265" y="2888583"/>
                  <a:pt x="4671320" y="2936684"/>
                </a:cubicBezTo>
                <a:cubicBezTo>
                  <a:pt x="4646284" y="2938408"/>
                  <a:pt x="4622542" y="2958908"/>
                  <a:pt x="4618006" y="2984375"/>
                </a:cubicBezTo>
                <a:cubicBezTo>
                  <a:pt x="4618006" y="2984375"/>
                  <a:pt x="4618006" y="2984375"/>
                  <a:pt x="4582812" y="3112571"/>
                </a:cubicBezTo>
                <a:cubicBezTo>
                  <a:pt x="4577846" y="3131779"/>
                  <a:pt x="4586259" y="3162643"/>
                  <a:pt x="4606329" y="3180127"/>
                </a:cubicBezTo>
                <a:cubicBezTo>
                  <a:pt x="4606329" y="3180127"/>
                  <a:pt x="4606329" y="3180127"/>
                  <a:pt x="4793215" y="3337052"/>
                </a:cubicBezTo>
                <a:cubicBezTo>
                  <a:pt x="4813285" y="3354536"/>
                  <a:pt x="4821267" y="3379142"/>
                  <a:pt x="4810473" y="3405039"/>
                </a:cubicBezTo>
                <a:cubicBezTo>
                  <a:pt x="4810473" y="3405039"/>
                  <a:pt x="4810473" y="3405039"/>
                  <a:pt x="4745277" y="3554166"/>
                </a:cubicBezTo>
                <a:cubicBezTo>
                  <a:pt x="4734052" y="3573805"/>
                  <a:pt x="4709878" y="3588047"/>
                  <a:pt x="4691101" y="3589339"/>
                </a:cubicBezTo>
                <a:cubicBezTo>
                  <a:pt x="4691101" y="3589339"/>
                  <a:pt x="4691101" y="3589339"/>
                  <a:pt x="4437295" y="3556505"/>
                </a:cubicBezTo>
                <a:cubicBezTo>
                  <a:pt x="4418087" y="3551539"/>
                  <a:pt x="4387655" y="3566211"/>
                  <a:pt x="4376429" y="3585850"/>
                </a:cubicBezTo>
                <a:cubicBezTo>
                  <a:pt x="4376429" y="3585850"/>
                  <a:pt x="4376429" y="3585850"/>
                  <a:pt x="4308648" y="3697423"/>
                </a:cubicBezTo>
                <a:cubicBezTo>
                  <a:pt x="4291164" y="3717493"/>
                  <a:pt x="4293318" y="3748788"/>
                  <a:pt x="4307129" y="3766703"/>
                </a:cubicBezTo>
                <a:cubicBezTo>
                  <a:pt x="4307129" y="3766703"/>
                  <a:pt x="4307129" y="3766703"/>
                  <a:pt x="4441132" y="3977579"/>
                </a:cubicBezTo>
                <a:cubicBezTo>
                  <a:pt x="4454943" y="3995494"/>
                  <a:pt x="4450838" y="4027219"/>
                  <a:pt x="4439613" y="4046858"/>
                </a:cubicBezTo>
                <a:cubicBezTo>
                  <a:pt x="4439613" y="4046858"/>
                  <a:pt x="4439613" y="4046858"/>
                  <a:pt x="4328450" y="4167707"/>
                </a:cubicBezTo>
                <a:cubicBezTo>
                  <a:pt x="4317225" y="4187346"/>
                  <a:pt x="4286361" y="4195760"/>
                  <a:pt x="4266722" y="4184534"/>
                </a:cubicBezTo>
                <a:cubicBezTo>
                  <a:pt x="4266722" y="4184534"/>
                  <a:pt x="4266722" y="4184534"/>
                  <a:pt x="4039471" y="4080696"/>
                </a:cubicBezTo>
                <a:cubicBezTo>
                  <a:pt x="4019832" y="4069471"/>
                  <a:pt x="3988968" y="4077885"/>
                  <a:pt x="3971053" y="4091696"/>
                </a:cubicBezTo>
                <a:cubicBezTo>
                  <a:pt x="3971053" y="4091696"/>
                  <a:pt x="3971053" y="4091696"/>
                  <a:pt x="3870253" y="4180388"/>
                </a:cubicBezTo>
                <a:cubicBezTo>
                  <a:pt x="3852338" y="4194199"/>
                  <a:pt x="3841975" y="4226355"/>
                  <a:pt x="3849526" y="4244701"/>
                </a:cubicBezTo>
                <a:cubicBezTo>
                  <a:pt x="3849526" y="4244701"/>
                  <a:pt x="3849526" y="4244701"/>
                  <a:pt x="3916404" y="4485353"/>
                </a:cubicBezTo>
                <a:cubicBezTo>
                  <a:pt x="3924387" y="4509958"/>
                  <a:pt x="3913593" y="4535856"/>
                  <a:pt x="3889419" y="4550097"/>
                </a:cubicBezTo>
                <a:cubicBezTo>
                  <a:pt x="3889419" y="4550097"/>
                  <a:pt x="3889419" y="4550097"/>
                  <a:pt x="3750634" y="4635116"/>
                </a:cubicBezTo>
                <a:cubicBezTo>
                  <a:pt x="3732719" y="4648927"/>
                  <a:pt x="3700993" y="4644822"/>
                  <a:pt x="3687614" y="4633166"/>
                </a:cubicBezTo>
                <a:cubicBezTo>
                  <a:pt x="3687614" y="4633166"/>
                  <a:pt x="3687614" y="4633166"/>
                  <a:pt x="3499866" y="4463723"/>
                </a:cubicBezTo>
                <a:cubicBezTo>
                  <a:pt x="3480227" y="4452498"/>
                  <a:pt x="3448501" y="4448394"/>
                  <a:pt x="3430155" y="4455945"/>
                </a:cubicBezTo>
                <a:cubicBezTo>
                  <a:pt x="3430155" y="4455945"/>
                  <a:pt x="3430155" y="4455945"/>
                  <a:pt x="3307993" y="4508376"/>
                </a:cubicBezTo>
                <a:cubicBezTo>
                  <a:pt x="3283388" y="4516359"/>
                  <a:pt x="3266335" y="4542688"/>
                  <a:pt x="3268058" y="4567724"/>
                </a:cubicBezTo>
                <a:cubicBezTo>
                  <a:pt x="3268058" y="4567724"/>
                  <a:pt x="3268058" y="4567724"/>
                  <a:pt x="3266088" y="4813115"/>
                </a:cubicBezTo>
                <a:cubicBezTo>
                  <a:pt x="3261553" y="4838582"/>
                  <a:pt x="3244500" y="4864911"/>
                  <a:pt x="3219464" y="4866635"/>
                </a:cubicBezTo>
                <a:cubicBezTo>
                  <a:pt x="3219464" y="4866635"/>
                  <a:pt x="3219464" y="4866635"/>
                  <a:pt x="3065144" y="4908703"/>
                </a:cubicBezTo>
                <a:cubicBezTo>
                  <a:pt x="3040540" y="4916685"/>
                  <a:pt x="3014642" y="4905891"/>
                  <a:pt x="3000831" y="4887976"/>
                </a:cubicBezTo>
                <a:cubicBezTo>
                  <a:pt x="3000831" y="4887976"/>
                  <a:pt x="3000831" y="4887976"/>
                  <a:pt x="2873087" y="4676669"/>
                </a:cubicBezTo>
                <a:cubicBezTo>
                  <a:pt x="2858846" y="4652496"/>
                  <a:pt x="2832948" y="4641701"/>
                  <a:pt x="2807912" y="4643425"/>
                </a:cubicBezTo>
                <a:cubicBezTo>
                  <a:pt x="2807912" y="4643425"/>
                  <a:pt x="2807912" y="4643425"/>
                  <a:pt x="2676905" y="4658733"/>
                </a:cubicBezTo>
                <a:cubicBezTo>
                  <a:pt x="2651869" y="4660457"/>
                  <a:pt x="2628126" y="4680958"/>
                  <a:pt x="2623160" y="4700165"/>
                </a:cubicBezTo>
                <a:cubicBezTo>
                  <a:pt x="2623160" y="4700165"/>
                  <a:pt x="2623160" y="4700165"/>
                  <a:pt x="2538961" y="4938642"/>
                </a:cubicBezTo>
                <a:cubicBezTo>
                  <a:pt x="2534426" y="4964109"/>
                  <a:pt x="2510252" y="4978350"/>
                  <a:pt x="2485216" y="4980074"/>
                </a:cubicBezTo>
                <a:cubicBezTo>
                  <a:pt x="2485216" y="4980074"/>
                  <a:pt x="2485216" y="4980074"/>
                  <a:pt x="2321190" y="4972501"/>
                </a:cubicBezTo>
                <a:cubicBezTo>
                  <a:pt x="2301983" y="4967535"/>
                  <a:pt x="2275654" y="4950482"/>
                  <a:pt x="2268103" y="4932136"/>
                </a:cubicBezTo>
                <a:cubicBezTo>
                  <a:pt x="2268103" y="4932136"/>
                  <a:pt x="2268103" y="4932136"/>
                  <a:pt x="2207053" y="4684794"/>
                </a:cubicBezTo>
                <a:cubicBezTo>
                  <a:pt x="2205760" y="4666017"/>
                  <a:pt x="2179000" y="4642705"/>
                  <a:pt x="2159793" y="4637739"/>
                </a:cubicBezTo>
                <a:cubicBezTo>
                  <a:pt x="2159793" y="4637739"/>
                  <a:pt x="2159793" y="4637739"/>
                  <a:pt x="2026200" y="4615494"/>
                </a:cubicBezTo>
                <a:cubicBezTo>
                  <a:pt x="2000733" y="4610958"/>
                  <a:pt x="1976559" y="4625200"/>
                  <a:pt x="1958644" y="4639011"/>
                </a:cubicBezTo>
                <a:cubicBezTo>
                  <a:pt x="1958644" y="4639011"/>
                  <a:pt x="1958644" y="4639011"/>
                  <a:pt x="1815529" y="4843812"/>
                </a:cubicBezTo>
                <a:cubicBezTo>
                  <a:pt x="1804303" y="4863451"/>
                  <a:pt x="1773440" y="4871864"/>
                  <a:pt x="1754232" y="4866898"/>
                </a:cubicBezTo>
                <a:cubicBezTo>
                  <a:pt x="1754232" y="4866898"/>
                  <a:pt x="1754232" y="4866898"/>
                  <a:pt x="1599277" y="4808392"/>
                </a:cubicBezTo>
                <a:cubicBezTo>
                  <a:pt x="1573810" y="4803856"/>
                  <a:pt x="1559568" y="4779682"/>
                  <a:pt x="1557845" y="4754647"/>
                </a:cubicBezTo>
                <a:cubicBezTo>
                  <a:pt x="1557845" y="4754647"/>
                  <a:pt x="1557845" y="4754647"/>
                  <a:pt x="1572333" y="4508393"/>
                </a:cubicBezTo>
                <a:cubicBezTo>
                  <a:pt x="1576868" y="4482926"/>
                  <a:pt x="1555937" y="4452924"/>
                  <a:pt x="1536729" y="4447958"/>
                </a:cubicBezTo>
                <a:cubicBezTo>
                  <a:pt x="1536729" y="4447958"/>
                  <a:pt x="1536729" y="4447958"/>
                  <a:pt x="1418897" y="4380607"/>
                </a:cubicBezTo>
                <a:cubicBezTo>
                  <a:pt x="1399258" y="4369382"/>
                  <a:pt x="1367963" y="4371536"/>
                  <a:pt x="1350048" y="4385347"/>
                </a:cubicBezTo>
                <a:cubicBezTo>
                  <a:pt x="1350048" y="4385347"/>
                  <a:pt x="1350048" y="4385347"/>
                  <a:pt x="1152983" y="4537265"/>
                </a:cubicBezTo>
                <a:cubicBezTo>
                  <a:pt x="1135068" y="4551076"/>
                  <a:pt x="1103773" y="4553230"/>
                  <a:pt x="1084134" y="4542005"/>
                </a:cubicBezTo>
                <a:cubicBezTo>
                  <a:pt x="1084134" y="4542005"/>
                  <a:pt x="1084134" y="4542005"/>
                  <a:pt x="951630" y="4444221"/>
                </a:cubicBezTo>
                <a:cubicBezTo>
                  <a:pt x="931560" y="4426738"/>
                  <a:pt x="923577" y="4402132"/>
                  <a:pt x="934371" y="4376235"/>
                </a:cubicBezTo>
                <a:cubicBezTo>
                  <a:pt x="934371" y="4376235"/>
                  <a:pt x="934371" y="4376235"/>
                  <a:pt x="1019001" y="4144018"/>
                </a:cubicBezTo>
                <a:cubicBezTo>
                  <a:pt x="1023967" y="4124810"/>
                  <a:pt x="1021813" y="4093515"/>
                  <a:pt x="1001743" y="4076031"/>
                </a:cubicBezTo>
                <a:cubicBezTo>
                  <a:pt x="1001743" y="4076031"/>
                  <a:pt x="1001743" y="4076031"/>
                  <a:pt x="907223" y="3981921"/>
                </a:cubicBezTo>
                <a:cubicBezTo>
                  <a:pt x="893412" y="3964005"/>
                  <a:pt x="861686" y="3959901"/>
                  <a:pt x="837082" y="3967884"/>
                </a:cubicBezTo>
                <a:cubicBezTo>
                  <a:pt x="837082" y="3967884"/>
                  <a:pt x="837082" y="3967884"/>
                  <a:pt x="603981" y="4053108"/>
                </a:cubicBezTo>
                <a:cubicBezTo>
                  <a:pt x="585636" y="4060659"/>
                  <a:pt x="553479" y="4050296"/>
                  <a:pt x="539668" y="4032381"/>
                </a:cubicBezTo>
                <a:cubicBezTo>
                  <a:pt x="539668" y="4032381"/>
                  <a:pt x="539668" y="4032381"/>
                  <a:pt x="442562" y="3900717"/>
                </a:cubicBezTo>
                <a:cubicBezTo>
                  <a:pt x="428752" y="3882802"/>
                  <a:pt x="432856" y="3851076"/>
                  <a:pt x="444081" y="3831438"/>
                </a:cubicBezTo>
                <a:cubicBezTo>
                  <a:pt x="444081" y="3831438"/>
                  <a:pt x="444081" y="3831438"/>
                  <a:pt x="593886" y="3632465"/>
                </a:cubicBezTo>
                <a:cubicBezTo>
                  <a:pt x="611801" y="3618654"/>
                  <a:pt x="609646" y="3587359"/>
                  <a:pt x="601664" y="3562755"/>
                </a:cubicBezTo>
                <a:cubicBezTo>
                  <a:pt x="601664" y="3562755"/>
                  <a:pt x="601664" y="3562755"/>
                  <a:pt x="537146" y="3447713"/>
                </a:cubicBezTo>
                <a:cubicBezTo>
                  <a:pt x="529594" y="3429367"/>
                  <a:pt x="497006" y="3412745"/>
                  <a:pt x="478229" y="3414037"/>
                </a:cubicBezTo>
                <a:cubicBezTo>
                  <a:pt x="478229" y="3414037"/>
                  <a:pt x="478229" y="3414037"/>
                  <a:pt x="227440" y="3425016"/>
                </a:cubicBezTo>
                <a:cubicBezTo>
                  <a:pt x="202404" y="3426739"/>
                  <a:pt x="182335" y="3409255"/>
                  <a:pt x="174783" y="3390909"/>
                </a:cubicBezTo>
                <a:cubicBezTo>
                  <a:pt x="174783" y="3390909"/>
                  <a:pt x="174783" y="3390909"/>
                  <a:pt x="119766" y="3231193"/>
                </a:cubicBezTo>
                <a:cubicBezTo>
                  <a:pt x="112214" y="3212847"/>
                  <a:pt x="116319" y="3181121"/>
                  <a:pt x="134234" y="3167311"/>
                </a:cubicBezTo>
                <a:cubicBezTo>
                  <a:pt x="134234" y="3167311"/>
                  <a:pt x="134234" y="3167311"/>
                  <a:pt x="338420" y="3027480"/>
                </a:cubicBezTo>
                <a:cubicBezTo>
                  <a:pt x="356335" y="3013669"/>
                  <a:pt x="372957" y="2981082"/>
                  <a:pt x="364974" y="2956477"/>
                </a:cubicBezTo>
                <a:cubicBezTo>
                  <a:pt x="364974" y="2956477"/>
                  <a:pt x="364974" y="2956477"/>
                  <a:pt x="343407" y="2825900"/>
                </a:cubicBezTo>
                <a:cubicBezTo>
                  <a:pt x="335855" y="2807555"/>
                  <a:pt x="315354" y="2783811"/>
                  <a:pt x="296147" y="2778845"/>
                </a:cubicBezTo>
                <a:cubicBezTo>
                  <a:pt x="296147" y="2778845"/>
                  <a:pt x="296147" y="2778845"/>
                  <a:pt x="52704" y="2713854"/>
                </a:cubicBezTo>
                <a:cubicBezTo>
                  <a:pt x="27237" y="2709319"/>
                  <a:pt x="6737" y="2685576"/>
                  <a:pt x="11703" y="2666368"/>
                </a:cubicBezTo>
                <a:cubicBezTo>
                  <a:pt x="11703" y="2666368"/>
                  <a:pt x="11703" y="2666368"/>
                  <a:pt x="68" y="2497376"/>
                </a:cubicBezTo>
                <a:cubicBezTo>
                  <a:pt x="-1225" y="2478599"/>
                  <a:pt x="15828" y="2452271"/>
                  <a:pt x="40433" y="2444288"/>
                </a:cubicBezTo>
                <a:cubicBezTo>
                  <a:pt x="40433" y="2444288"/>
                  <a:pt x="40433" y="2444288"/>
                  <a:pt x="273964" y="2365323"/>
                </a:cubicBezTo>
                <a:cubicBezTo>
                  <a:pt x="298569" y="2357341"/>
                  <a:pt x="315622" y="2331012"/>
                  <a:pt x="320588" y="2311804"/>
                </a:cubicBezTo>
                <a:cubicBezTo>
                  <a:pt x="320588" y="2311804"/>
                  <a:pt x="320588" y="2311804"/>
                  <a:pt x="336575" y="2178642"/>
                </a:cubicBezTo>
                <a:cubicBezTo>
                  <a:pt x="341110" y="2153176"/>
                  <a:pt x="326868" y="2129002"/>
                  <a:pt x="306799" y="2111518"/>
                </a:cubicBezTo>
                <a:cubicBezTo>
                  <a:pt x="306799" y="2111518"/>
                  <a:pt x="306799" y="2111518"/>
                  <a:pt x="90773" y="1988041"/>
                </a:cubicBezTo>
                <a:cubicBezTo>
                  <a:pt x="71134" y="1976816"/>
                  <a:pt x="62720" y="1945952"/>
                  <a:pt x="67687" y="1926744"/>
                </a:cubicBezTo>
                <a:cubicBezTo>
                  <a:pt x="67687" y="1926744"/>
                  <a:pt x="67687" y="1926744"/>
                  <a:pt x="106985" y="1766823"/>
                </a:cubicBezTo>
                <a:cubicBezTo>
                  <a:pt x="117779" y="1740925"/>
                  <a:pt x="135263" y="1720855"/>
                  <a:pt x="160730" y="1725391"/>
                </a:cubicBezTo>
                <a:cubicBezTo>
                  <a:pt x="160730" y="1725391"/>
                  <a:pt x="160730" y="1725391"/>
                  <a:pt x="411519" y="1714412"/>
                </a:cubicBezTo>
                <a:cubicBezTo>
                  <a:pt x="430727" y="1719379"/>
                  <a:pt x="460729" y="1698447"/>
                  <a:pt x="471954" y="1678808"/>
                </a:cubicBezTo>
                <a:cubicBezTo>
                  <a:pt x="471954" y="1678808"/>
                  <a:pt x="471954" y="1678808"/>
                  <a:pt x="520097" y="1556010"/>
                </a:cubicBezTo>
                <a:cubicBezTo>
                  <a:pt x="531322" y="1536371"/>
                  <a:pt x="529168" y="1505076"/>
                  <a:pt x="509098" y="1487592"/>
                </a:cubicBezTo>
                <a:cubicBezTo>
                  <a:pt x="509098" y="1487592"/>
                  <a:pt x="509098" y="1487592"/>
                  <a:pt x="345093" y="1297648"/>
                </a:cubicBezTo>
                <a:cubicBezTo>
                  <a:pt x="331282" y="1279733"/>
                  <a:pt x="329559" y="1254697"/>
                  <a:pt x="340784" y="1235058"/>
                </a:cubicBezTo>
                <a:cubicBezTo>
                  <a:pt x="340784" y="1235058"/>
                  <a:pt x="340784" y="1235058"/>
                  <a:pt x="425188" y="1090897"/>
                </a:cubicBezTo>
                <a:cubicBezTo>
                  <a:pt x="436413" y="1071259"/>
                  <a:pt x="467277" y="1062845"/>
                  <a:pt x="486485" y="1067811"/>
                </a:cubicBezTo>
                <a:cubicBezTo>
                  <a:pt x="486485" y="1067811"/>
                  <a:pt x="486485" y="1067811"/>
                  <a:pt x="730358" y="1139061"/>
                </a:cubicBezTo>
                <a:cubicBezTo>
                  <a:pt x="749566" y="1144028"/>
                  <a:pt x="780430" y="1135614"/>
                  <a:pt x="797914" y="1115544"/>
                </a:cubicBezTo>
                <a:cubicBezTo>
                  <a:pt x="797914" y="1115544"/>
                  <a:pt x="797914" y="1115544"/>
                  <a:pt x="885334" y="1015196"/>
                </a:cubicBezTo>
                <a:cubicBezTo>
                  <a:pt x="896559" y="995557"/>
                  <a:pt x="900663" y="963832"/>
                  <a:pt x="893112" y="945486"/>
                </a:cubicBezTo>
                <a:cubicBezTo>
                  <a:pt x="893112" y="945486"/>
                  <a:pt x="893112" y="945486"/>
                  <a:pt x="789542" y="719937"/>
                </a:cubicBezTo>
                <a:cubicBezTo>
                  <a:pt x="781559" y="695332"/>
                  <a:pt x="786094" y="669866"/>
                  <a:pt x="804010" y="656055"/>
                </a:cubicBezTo>
                <a:cubicBezTo>
                  <a:pt x="804010" y="656055"/>
                  <a:pt x="804010" y="656055"/>
                  <a:pt x="928553" y="546862"/>
                </a:cubicBezTo>
                <a:cubicBezTo>
                  <a:pt x="946468" y="533052"/>
                  <a:pt x="977762" y="530897"/>
                  <a:pt x="997401" y="542122"/>
                </a:cubicBezTo>
                <a:cubicBezTo>
                  <a:pt x="997401" y="542122"/>
                  <a:pt x="997401" y="542122"/>
                  <a:pt x="1208030" y="678547"/>
                </a:cubicBezTo>
                <a:cubicBezTo>
                  <a:pt x="1227669" y="689772"/>
                  <a:pt x="1258964" y="687618"/>
                  <a:pt x="1277310" y="680066"/>
                </a:cubicBezTo>
                <a:cubicBezTo>
                  <a:pt x="1277310" y="680066"/>
                  <a:pt x="1277310" y="680066"/>
                  <a:pt x="1391489" y="603030"/>
                </a:cubicBezTo>
                <a:cubicBezTo>
                  <a:pt x="1409835" y="595478"/>
                  <a:pt x="1420199" y="563321"/>
                  <a:pt x="1418906" y="544544"/>
                </a:cubicBezTo>
                <a:cubicBezTo>
                  <a:pt x="1418906" y="544544"/>
                  <a:pt x="1418906" y="544544"/>
                  <a:pt x="1389151" y="295048"/>
                </a:cubicBezTo>
                <a:cubicBezTo>
                  <a:pt x="1381168" y="270443"/>
                  <a:pt x="1398221" y="244115"/>
                  <a:pt x="1416567" y="236563"/>
                </a:cubicBezTo>
                <a:cubicBezTo>
                  <a:pt x="1416567" y="236563"/>
                  <a:pt x="1416567" y="236563"/>
                  <a:pt x="1569163" y="169459"/>
                </a:cubicBezTo>
                <a:cubicBezTo>
                  <a:pt x="1593768" y="161476"/>
                  <a:pt x="1619234" y="166012"/>
                  <a:pt x="1633045" y="183927"/>
                </a:cubicBezTo>
                <a:cubicBezTo>
                  <a:pt x="1633045" y="183927"/>
                  <a:pt x="1633045" y="183927"/>
                  <a:pt x="1797481" y="380130"/>
                </a:cubicBezTo>
                <a:cubicBezTo>
                  <a:pt x="1810861" y="391786"/>
                  <a:pt x="1843017" y="402149"/>
                  <a:pt x="1861794" y="400856"/>
                </a:cubicBezTo>
                <a:cubicBezTo>
                  <a:pt x="1861794" y="400856"/>
                  <a:pt x="1861794" y="400856"/>
                  <a:pt x="1991078" y="360512"/>
                </a:cubicBezTo>
                <a:cubicBezTo>
                  <a:pt x="2016114" y="358788"/>
                  <a:pt x="2033167" y="332460"/>
                  <a:pt x="2038133" y="313252"/>
                </a:cubicBezTo>
                <a:cubicBezTo>
                  <a:pt x="2038133" y="313252"/>
                  <a:pt x="2038133" y="313252"/>
                  <a:pt x="2083916" y="64843"/>
                </a:cubicBezTo>
                <a:cubicBezTo>
                  <a:pt x="2082624" y="46067"/>
                  <a:pt x="2106367" y="25566"/>
                  <a:pt x="2130972" y="17583"/>
                </a:cubicBezTo>
                <a:cubicBezTo>
                  <a:pt x="2130972" y="17583"/>
                  <a:pt x="2130972" y="17583"/>
                  <a:pt x="2293273" y="120"/>
                </a:cubicBezTo>
                <a:close/>
              </a:path>
            </a:pathLst>
          </a:custGeom>
          <a:solidFill>
            <a:srgbClr val="40464A"/>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任意多边形 13"/>
          <p:cNvSpPr>
            <a:spLocks/>
          </p:cNvSpPr>
          <p:nvPr/>
        </p:nvSpPr>
        <p:spPr bwMode="auto">
          <a:xfrm>
            <a:off x="1415883" y="800036"/>
            <a:ext cx="3064871" cy="3067986"/>
          </a:xfrm>
          <a:custGeom>
            <a:avLst/>
            <a:gdLst>
              <a:gd name="connsiteX0" fmla="*/ 2485624 w 4976318"/>
              <a:gd name="connsiteY0" fmla="*/ 578679 h 4981376"/>
              <a:gd name="connsiteX1" fmla="*/ 573608 w 4976318"/>
              <a:gd name="connsiteY1" fmla="*/ 2490695 h 4981376"/>
              <a:gd name="connsiteX2" fmla="*/ 2485624 w 4976318"/>
              <a:gd name="connsiteY2" fmla="*/ 4402711 h 4981376"/>
              <a:gd name="connsiteX3" fmla="*/ 4397640 w 4976318"/>
              <a:gd name="connsiteY3" fmla="*/ 2490695 h 4981376"/>
              <a:gd name="connsiteX4" fmla="*/ 2485624 w 4976318"/>
              <a:gd name="connsiteY4" fmla="*/ 578679 h 4981376"/>
              <a:gd name="connsiteX5" fmla="*/ 2460535 w 4976318"/>
              <a:gd name="connsiteY5" fmla="*/ 0 h 4981376"/>
              <a:gd name="connsiteX6" fmla="*/ 2516999 w 4976318"/>
              <a:gd name="connsiteY6" fmla="*/ 37643 h 4981376"/>
              <a:gd name="connsiteX7" fmla="*/ 2598558 w 4976318"/>
              <a:gd name="connsiteY7" fmla="*/ 276046 h 4981376"/>
              <a:gd name="connsiteX8" fmla="*/ 2648748 w 4976318"/>
              <a:gd name="connsiteY8" fmla="*/ 319963 h 4981376"/>
              <a:gd name="connsiteX9" fmla="*/ 2786771 w 4976318"/>
              <a:gd name="connsiteY9" fmla="*/ 332510 h 4981376"/>
              <a:gd name="connsiteX10" fmla="*/ 2849509 w 4976318"/>
              <a:gd name="connsiteY10" fmla="*/ 301141 h 4981376"/>
              <a:gd name="connsiteX11" fmla="*/ 2974984 w 4976318"/>
              <a:gd name="connsiteY11" fmla="*/ 87833 h 4981376"/>
              <a:gd name="connsiteX12" fmla="*/ 3037722 w 4976318"/>
              <a:gd name="connsiteY12" fmla="*/ 62738 h 4981376"/>
              <a:gd name="connsiteX13" fmla="*/ 3194567 w 4976318"/>
              <a:gd name="connsiteY13" fmla="*/ 100380 h 4981376"/>
              <a:gd name="connsiteX14" fmla="*/ 3238483 w 4976318"/>
              <a:gd name="connsiteY14" fmla="*/ 156845 h 4981376"/>
              <a:gd name="connsiteX15" fmla="*/ 3244757 w 4976318"/>
              <a:gd name="connsiteY15" fmla="*/ 407795 h 4981376"/>
              <a:gd name="connsiteX16" fmla="*/ 3282399 w 4976318"/>
              <a:gd name="connsiteY16" fmla="*/ 464259 h 4981376"/>
              <a:gd name="connsiteX17" fmla="*/ 3407875 w 4976318"/>
              <a:gd name="connsiteY17" fmla="*/ 514450 h 4981376"/>
              <a:gd name="connsiteX18" fmla="*/ 3476886 w 4976318"/>
              <a:gd name="connsiteY18" fmla="*/ 501902 h 4981376"/>
              <a:gd name="connsiteX19" fmla="*/ 3665100 w 4976318"/>
              <a:gd name="connsiteY19" fmla="*/ 338784 h 4981376"/>
              <a:gd name="connsiteX20" fmla="*/ 3727837 w 4976318"/>
              <a:gd name="connsiteY20" fmla="*/ 332510 h 4981376"/>
              <a:gd name="connsiteX21" fmla="*/ 3872134 w 4976318"/>
              <a:gd name="connsiteY21" fmla="*/ 420343 h 4981376"/>
              <a:gd name="connsiteX22" fmla="*/ 3897229 w 4976318"/>
              <a:gd name="connsiteY22" fmla="*/ 476807 h 4981376"/>
              <a:gd name="connsiteX23" fmla="*/ 3828218 w 4976318"/>
              <a:gd name="connsiteY23" fmla="*/ 721484 h 4981376"/>
              <a:gd name="connsiteX24" fmla="*/ 3847039 w 4976318"/>
              <a:gd name="connsiteY24" fmla="*/ 784222 h 4981376"/>
              <a:gd name="connsiteX25" fmla="*/ 3953693 w 4976318"/>
              <a:gd name="connsiteY25" fmla="*/ 872055 h 4981376"/>
              <a:gd name="connsiteX26" fmla="*/ 4022705 w 4976318"/>
              <a:gd name="connsiteY26" fmla="*/ 884602 h 4981376"/>
              <a:gd name="connsiteX27" fmla="*/ 4248561 w 4976318"/>
              <a:gd name="connsiteY27" fmla="*/ 777948 h 4981376"/>
              <a:gd name="connsiteX28" fmla="*/ 4311298 w 4976318"/>
              <a:gd name="connsiteY28" fmla="*/ 790496 h 4981376"/>
              <a:gd name="connsiteX29" fmla="*/ 4417952 w 4976318"/>
              <a:gd name="connsiteY29" fmla="*/ 915971 h 4981376"/>
              <a:gd name="connsiteX30" fmla="*/ 4424226 w 4976318"/>
              <a:gd name="connsiteY30" fmla="*/ 984983 h 4981376"/>
              <a:gd name="connsiteX31" fmla="*/ 4292477 w 4976318"/>
              <a:gd name="connsiteY31" fmla="*/ 1192017 h 4981376"/>
              <a:gd name="connsiteX32" fmla="*/ 4292477 w 4976318"/>
              <a:gd name="connsiteY32" fmla="*/ 1261029 h 4981376"/>
              <a:gd name="connsiteX33" fmla="*/ 4361488 w 4976318"/>
              <a:gd name="connsiteY33" fmla="*/ 1373957 h 4981376"/>
              <a:gd name="connsiteX34" fmla="*/ 4424226 w 4976318"/>
              <a:gd name="connsiteY34" fmla="*/ 1405325 h 4981376"/>
              <a:gd name="connsiteX35" fmla="*/ 4675177 w 4976318"/>
              <a:gd name="connsiteY35" fmla="*/ 1373957 h 4981376"/>
              <a:gd name="connsiteX36" fmla="*/ 4731641 w 4976318"/>
              <a:gd name="connsiteY36" fmla="*/ 1405325 h 4981376"/>
              <a:gd name="connsiteX37" fmla="*/ 4800653 w 4976318"/>
              <a:gd name="connsiteY37" fmla="*/ 1555896 h 4981376"/>
              <a:gd name="connsiteX38" fmla="*/ 4781831 w 4976318"/>
              <a:gd name="connsiteY38" fmla="*/ 1618634 h 4981376"/>
              <a:gd name="connsiteX39" fmla="*/ 4593618 w 4976318"/>
              <a:gd name="connsiteY39" fmla="*/ 1781752 h 4981376"/>
              <a:gd name="connsiteX40" fmla="*/ 4574797 w 4976318"/>
              <a:gd name="connsiteY40" fmla="*/ 1850763 h 4981376"/>
              <a:gd name="connsiteX41" fmla="*/ 4606166 w 4976318"/>
              <a:gd name="connsiteY41" fmla="*/ 1976239 h 4981376"/>
              <a:gd name="connsiteX42" fmla="*/ 4662630 w 4976318"/>
              <a:gd name="connsiteY42" fmla="*/ 2026429 h 4981376"/>
              <a:gd name="connsiteX43" fmla="*/ 4907307 w 4976318"/>
              <a:gd name="connsiteY43" fmla="*/ 2064072 h 4981376"/>
              <a:gd name="connsiteX44" fmla="*/ 4951223 w 4976318"/>
              <a:gd name="connsiteY44" fmla="*/ 2114262 h 4981376"/>
              <a:gd name="connsiteX45" fmla="*/ 4976318 w 4976318"/>
              <a:gd name="connsiteY45" fmla="*/ 2277380 h 4981376"/>
              <a:gd name="connsiteX46" fmla="*/ 4938676 w 4976318"/>
              <a:gd name="connsiteY46" fmla="*/ 2333844 h 4981376"/>
              <a:gd name="connsiteX47" fmla="*/ 4712820 w 4976318"/>
              <a:gd name="connsiteY47" fmla="*/ 2434224 h 4981376"/>
              <a:gd name="connsiteX48" fmla="*/ 4668903 w 4976318"/>
              <a:gd name="connsiteY48" fmla="*/ 2490688 h 4981376"/>
              <a:gd name="connsiteX49" fmla="*/ 4668903 w 4976318"/>
              <a:gd name="connsiteY49" fmla="*/ 2628711 h 4981376"/>
              <a:gd name="connsiteX50" fmla="*/ 4700272 w 4976318"/>
              <a:gd name="connsiteY50" fmla="*/ 2685175 h 4981376"/>
              <a:gd name="connsiteX51" fmla="*/ 4926128 w 4976318"/>
              <a:gd name="connsiteY51" fmla="*/ 2798103 h 4981376"/>
              <a:gd name="connsiteX52" fmla="*/ 4957497 w 4976318"/>
              <a:gd name="connsiteY52" fmla="*/ 2854567 h 4981376"/>
              <a:gd name="connsiteX53" fmla="*/ 4926128 w 4976318"/>
              <a:gd name="connsiteY53" fmla="*/ 3017685 h 4981376"/>
              <a:gd name="connsiteX54" fmla="*/ 4875938 w 4976318"/>
              <a:gd name="connsiteY54" fmla="*/ 3061601 h 4981376"/>
              <a:gd name="connsiteX55" fmla="*/ 4631261 w 4976318"/>
              <a:gd name="connsiteY55" fmla="*/ 3092970 h 4981376"/>
              <a:gd name="connsiteX56" fmla="*/ 4574797 w 4976318"/>
              <a:gd name="connsiteY56" fmla="*/ 3136887 h 4981376"/>
              <a:gd name="connsiteX57" fmla="*/ 4530880 w 4976318"/>
              <a:gd name="connsiteY57" fmla="*/ 3262362 h 4981376"/>
              <a:gd name="connsiteX58" fmla="*/ 4549702 w 4976318"/>
              <a:gd name="connsiteY58" fmla="*/ 3331374 h 4981376"/>
              <a:gd name="connsiteX59" fmla="*/ 4725367 w 4976318"/>
              <a:gd name="connsiteY59" fmla="*/ 3500766 h 4981376"/>
              <a:gd name="connsiteX60" fmla="*/ 4737915 w 4976318"/>
              <a:gd name="connsiteY60" fmla="*/ 3569777 h 4981376"/>
              <a:gd name="connsiteX61" fmla="*/ 4662630 w 4976318"/>
              <a:gd name="connsiteY61" fmla="*/ 3714074 h 4981376"/>
              <a:gd name="connsiteX62" fmla="*/ 4606166 w 4976318"/>
              <a:gd name="connsiteY62" fmla="*/ 3745443 h 4981376"/>
              <a:gd name="connsiteX63" fmla="*/ 4355215 w 4976318"/>
              <a:gd name="connsiteY63" fmla="*/ 3695253 h 4981376"/>
              <a:gd name="connsiteX64" fmla="*/ 4292477 w 4976318"/>
              <a:gd name="connsiteY64" fmla="*/ 3720348 h 4981376"/>
              <a:gd name="connsiteX65" fmla="*/ 4217192 w 4976318"/>
              <a:gd name="connsiteY65" fmla="*/ 3827002 h 4981376"/>
              <a:gd name="connsiteX66" fmla="*/ 4210918 w 4976318"/>
              <a:gd name="connsiteY66" fmla="*/ 3896013 h 4981376"/>
              <a:gd name="connsiteX67" fmla="*/ 4330120 w 4976318"/>
              <a:gd name="connsiteY67" fmla="*/ 4115595 h 4981376"/>
              <a:gd name="connsiteX68" fmla="*/ 4323846 w 4976318"/>
              <a:gd name="connsiteY68" fmla="*/ 4184607 h 4981376"/>
              <a:gd name="connsiteX69" fmla="*/ 4204644 w 4976318"/>
              <a:gd name="connsiteY69" fmla="*/ 4297535 h 4981376"/>
              <a:gd name="connsiteX70" fmla="*/ 4141906 w 4976318"/>
              <a:gd name="connsiteY70" fmla="*/ 4310083 h 4981376"/>
              <a:gd name="connsiteX71" fmla="*/ 3922324 w 4976318"/>
              <a:gd name="connsiteY71" fmla="*/ 4190881 h 4981376"/>
              <a:gd name="connsiteX72" fmla="*/ 3853313 w 4976318"/>
              <a:gd name="connsiteY72" fmla="*/ 4197155 h 4981376"/>
              <a:gd name="connsiteX73" fmla="*/ 3746659 w 4976318"/>
              <a:gd name="connsiteY73" fmla="*/ 4278714 h 4981376"/>
              <a:gd name="connsiteX74" fmla="*/ 3721563 w 4976318"/>
              <a:gd name="connsiteY74" fmla="*/ 4341451 h 4981376"/>
              <a:gd name="connsiteX75" fmla="*/ 3771754 w 4976318"/>
              <a:gd name="connsiteY75" fmla="*/ 4586129 h 4981376"/>
              <a:gd name="connsiteX76" fmla="*/ 3740385 w 4976318"/>
              <a:gd name="connsiteY76" fmla="*/ 4648866 h 4981376"/>
              <a:gd name="connsiteX77" fmla="*/ 3596088 w 4976318"/>
              <a:gd name="connsiteY77" fmla="*/ 4724152 h 4981376"/>
              <a:gd name="connsiteX78" fmla="*/ 3533350 w 4976318"/>
              <a:gd name="connsiteY78" fmla="*/ 4717878 h 4981376"/>
              <a:gd name="connsiteX79" fmla="*/ 3357685 w 4976318"/>
              <a:gd name="connsiteY79" fmla="*/ 4535938 h 4981376"/>
              <a:gd name="connsiteX80" fmla="*/ 3288673 w 4976318"/>
              <a:gd name="connsiteY80" fmla="*/ 4523391 h 4981376"/>
              <a:gd name="connsiteX81" fmla="*/ 3163198 w 4976318"/>
              <a:gd name="connsiteY81" fmla="*/ 4567307 h 4981376"/>
              <a:gd name="connsiteX82" fmla="*/ 3119281 w 4976318"/>
              <a:gd name="connsiteY82" fmla="*/ 4623771 h 4981376"/>
              <a:gd name="connsiteX83" fmla="*/ 3100460 w 4976318"/>
              <a:gd name="connsiteY83" fmla="*/ 4868448 h 4981376"/>
              <a:gd name="connsiteX84" fmla="*/ 3050270 w 4976318"/>
              <a:gd name="connsiteY84" fmla="*/ 4918639 h 4981376"/>
              <a:gd name="connsiteX85" fmla="*/ 2893425 w 4976318"/>
              <a:gd name="connsiteY85" fmla="*/ 4950007 h 4981376"/>
              <a:gd name="connsiteX86" fmla="*/ 2830688 w 4976318"/>
              <a:gd name="connsiteY86" fmla="*/ 4924912 h 4981376"/>
              <a:gd name="connsiteX87" fmla="*/ 2717760 w 4976318"/>
              <a:gd name="connsiteY87" fmla="*/ 4705330 h 4981376"/>
              <a:gd name="connsiteX88" fmla="*/ 2655022 w 4976318"/>
              <a:gd name="connsiteY88" fmla="*/ 4667688 h 4981376"/>
              <a:gd name="connsiteX89" fmla="*/ 2523273 w 4976318"/>
              <a:gd name="connsiteY89" fmla="*/ 4673961 h 4981376"/>
              <a:gd name="connsiteX90" fmla="*/ 2466809 w 4976318"/>
              <a:gd name="connsiteY90" fmla="*/ 4711604 h 4981376"/>
              <a:gd name="connsiteX91" fmla="*/ 2366428 w 4976318"/>
              <a:gd name="connsiteY91" fmla="*/ 4943734 h 4981376"/>
              <a:gd name="connsiteX92" fmla="*/ 2309964 w 4976318"/>
              <a:gd name="connsiteY92" fmla="*/ 4981376 h 4981376"/>
              <a:gd name="connsiteX93" fmla="*/ 2146846 w 4976318"/>
              <a:gd name="connsiteY93" fmla="*/ 4962555 h 4981376"/>
              <a:gd name="connsiteX94" fmla="*/ 2096656 w 4976318"/>
              <a:gd name="connsiteY94" fmla="*/ 4918639 h 4981376"/>
              <a:gd name="connsiteX95" fmla="*/ 2052740 w 4976318"/>
              <a:gd name="connsiteY95" fmla="*/ 4667688 h 4981376"/>
              <a:gd name="connsiteX96" fmla="*/ 2008823 w 4976318"/>
              <a:gd name="connsiteY96" fmla="*/ 4617497 h 4981376"/>
              <a:gd name="connsiteX97" fmla="*/ 1877074 w 4976318"/>
              <a:gd name="connsiteY97" fmla="*/ 4586129 h 4981376"/>
              <a:gd name="connsiteX98" fmla="*/ 1808063 w 4976318"/>
              <a:gd name="connsiteY98" fmla="*/ 4604950 h 4981376"/>
              <a:gd name="connsiteX99" fmla="*/ 1651218 w 4976318"/>
              <a:gd name="connsiteY99" fmla="*/ 4799437 h 4981376"/>
              <a:gd name="connsiteX100" fmla="*/ 1588481 w 4976318"/>
              <a:gd name="connsiteY100" fmla="*/ 4818258 h 4981376"/>
              <a:gd name="connsiteX101" fmla="*/ 1437910 w 4976318"/>
              <a:gd name="connsiteY101" fmla="*/ 4749247 h 4981376"/>
              <a:gd name="connsiteX102" fmla="*/ 1400267 w 4976318"/>
              <a:gd name="connsiteY102" fmla="*/ 4692783 h 4981376"/>
              <a:gd name="connsiteX103" fmla="*/ 1431636 w 4976318"/>
              <a:gd name="connsiteY103" fmla="*/ 4448106 h 4981376"/>
              <a:gd name="connsiteX104" fmla="*/ 1400267 w 4976318"/>
              <a:gd name="connsiteY104" fmla="*/ 4385368 h 4981376"/>
              <a:gd name="connsiteX105" fmla="*/ 1287339 w 4976318"/>
              <a:gd name="connsiteY105" fmla="*/ 4310083 h 4981376"/>
              <a:gd name="connsiteX106" fmla="*/ 1218328 w 4976318"/>
              <a:gd name="connsiteY106" fmla="*/ 4310083 h 4981376"/>
              <a:gd name="connsiteX107" fmla="*/ 1011293 w 4976318"/>
              <a:gd name="connsiteY107" fmla="*/ 4448106 h 4981376"/>
              <a:gd name="connsiteX108" fmla="*/ 942282 w 4976318"/>
              <a:gd name="connsiteY108" fmla="*/ 4448106 h 4981376"/>
              <a:gd name="connsiteX109" fmla="*/ 816806 w 4976318"/>
              <a:gd name="connsiteY109" fmla="*/ 4341451 h 4981376"/>
              <a:gd name="connsiteX110" fmla="*/ 804259 w 4976318"/>
              <a:gd name="connsiteY110" fmla="*/ 4272440 h 4981376"/>
              <a:gd name="connsiteX111" fmla="*/ 904639 w 4976318"/>
              <a:gd name="connsiteY111" fmla="*/ 4046584 h 4981376"/>
              <a:gd name="connsiteX112" fmla="*/ 892092 w 4976318"/>
              <a:gd name="connsiteY112" fmla="*/ 3977572 h 4981376"/>
              <a:gd name="connsiteX113" fmla="*/ 804259 w 4976318"/>
              <a:gd name="connsiteY113" fmla="*/ 3877192 h 4981376"/>
              <a:gd name="connsiteX114" fmla="*/ 735247 w 4976318"/>
              <a:gd name="connsiteY114" fmla="*/ 3858371 h 4981376"/>
              <a:gd name="connsiteX115" fmla="*/ 496844 w 4976318"/>
              <a:gd name="connsiteY115" fmla="*/ 3927382 h 4981376"/>
              <a:gd name="connsiteX116" fmla="*/ 434106 w 4976318"/>
              <a:gd name="connsiteY116" fmla="*/ 3902287 h 4981376"/>
              <a:gd name="connsiteX117" fmla="*/ 346273 w 4976318"/>
              <a:gd name="connsiteY117" fmla="*/ 3764264 h 4981376"/>
              <a:gd name="connsiteX118" fmla="*/ 352547 w 4976318"/>
              <a:gd name="connsiteY118" fmla="*/ 3695253 h 4981376"/>
              <a:gd name="connsiteX119" fmla="*/ 515665 w 4976318"/>
              <a:gd name="connsiteY119" fmla="*/ 3507039 h 4981376"/>
              <a:gd name="connsiteX120" fmla="*/ 528213 w 4976318"/>
              <a:gd name="connsiteY120" fmla="*/ 3438028 h 4981376"/>
              <a:gd name="connsiteX121" fmla="*/ 471749 w 4976318"/>
              <a:gd name="connsiteY121" fmla="*/ 3318826 h 4981376"/>
              <a:gd name="connsiteX122" fmla="*/ 415285 w 4976318"/>
              <a:gd name="connsiteY122" fmla="*/ 3281184 h 4981376"/>
              <a:gd name="connsiteX123" fmla="*/ 164334 w 4976318"/>
              <a:gd name="connsiteY123" fmla="*/ 3274910 h 4981376"/>
              <a:gd name="connsiteX124" fmla="*/ 114144 w 4976318"/>
              <a:gd name="connsiteY124" fmla="*/ 3237267 h 4981376"/>
              <a:gd name="connsiteX125" fmla="*/ 70227 w 4976318"/>
              <a:gd name="connsiteY125" fmla="*/ 3074149 h 4981376"/>
              <a:gd name="connsiteX126" fmla="*/ 89049 w 4976318"/>
              <a:gd name="connsiteY126" fmla="*/ 3011411 h 4981376"/>
              <a:gd name="connsiteX127" fmla="*/ 302357 w 4976318"/>
              <a:gd name="connsiteY127" fmla="*/ 2885936 h 4981376"/>
              <a:gd name="connsiteX128" fmla="*/ 333726 w 4976318"/>
              <a:gd name="connsiteY128" fmla="*/ 2816924 h 4981376"/>
              <a:gd name="connsiteX129" fmla="*/ 321178 w 4976318"/>
              <a:gd name="connsiteY129" fmla="*/ 2685175 h 4981376"/>
              <a:gd name="connsiteX130" fmla="*/ 277262 w 4976318"/>
              <a:gd name="connsiteY130" fmla="*/ 2634985 h 4981376"/>
              <a:gd name="connsiteX131" fmla="*/ 38858 w 4976318"/>
              <a:gd name="connsiteY131" fmla="*/ 2553426 h 4981376"/>
              <a:gd name="connsiteX132" fmla="*/ 1216 w 4976318"/>
              <a:gd name="connsiteY132" fmla="*/ 2503236 h 4981376"/>
              <a:gd name="connsiteX133" fmla="*/ 1216 w 4976318"/>
              <a:gd name="connsiteY133" fmla="*/ 2333844 h 4981376"/>
              <a:gd name="connsiteX134" fmla="*/ 45132 w 4976318"/>
              <a:gd name="connsiteY134" fmla="*/ 2283654 h 4981376"/>
              <a:gd name="connsiteX135" fmla="*/ 283536 w 4976318"/>
              <a:gd name="connsiteY135" fmla="*/ 2220916 h 4981376"/>
              <a:gd name="connsiteX136" fmla="*/ 333726 w 4976318"/>
              <a:gd name="connsiteY136" fmla="*/ 2170726 h 4981376"/>
              <a:gd name="connsiteX137" fmla="*/ 358821 w 4976318"/>
              <a:gd name="connsiteY137" fmla="*/ 2038977 h 4981376"/>
              <a:gd name="connsiteX138" fmla="*/ 333726 w 4976318"/>
              <a:gd name="connsiteY138" fmla="*/ 1969965 h 4981376"/>
              <a:gd name="connsiteX139" fmla="*/ 126691 w 4976318"/>
              <a:gd name="connsiteY139" fmla="*/ 1831942 h 4981376"/>
              <a:gd name="connsiteX140" fmla="*/ 107870 w 4976318"/>
              <a:gd name="connsiteY140" fmla="*/ 1769204 h 4981376"/>
              <a:gd name="connsiteX141" fmla="*/ 158060 w 4976318"/>
              <a:gd name="connsiteY141" fmla="*/ 1612360 h 4981376"/>
              <a:gd name="connsiteX142" fmla="*/ 214524 w 4976318"/>
              <a:gd name="connsiteY142" fmla="*/ 1574717 h 4981376"/>
              <a:gd name="connsiteX143" fmla="*/ 465475 w 4976318"/>
              <a:gd name="connsiteY143" fmla="*/ 1580991 h 4981376"/>
              <a:gd name="connsiteX144" fmla="*/ 528213 w 4976318"/>
              <a:gd name="connsiteY144" fmla="*/ 1549622 h 4981376"/>
              <a:gd name="connsiteX145" fmla="*/ 584677 w 4976318"/>
              <a:gd name="connsiteY145" fmla="*/ 1430420 h 4981376"/>
              <a:gd name="connsiteX146" fmla="*/ 578403 w 4976318"/>
              <a:gd name="connsiteY146" fmla="*/ 1361409 h 4981376"/>
              <a:gd name="connsiteX147" fmla="*/ 427833 w 4976318"/>
              <a:gd name="connsiteY147" fmla="*/ 1160648 h 4981376"/>
              <a:gd name="connsiteX148" fmla="*/ 427833 w 4976318"/>
              <a:gd name="connsiteY148" fmla="*/ 1097911 h 4981376"/>
              <a:gd name="connsiteX149" fmla="*/ 521939 w 4976318"/>
              <a:gd name="connsiteY149" fmla="*/ 959887 h 4981376"/>
              <a:gd name="connsiteX150" fmla="*/ 584677 w 4976318"/>
              <a:gd name="connsiteY150" fmla="*/ 941066 h 4981376"/>
              <a:gd name="connsiteX151" fmla="*/ 823080 w 4976318"/>
              <a:gd name="connsiteY151" fmla="*/ 1028899 h 4981376"/>
              <a:gd name="connsiteX152" fmla="*/ 892092 w 4976318"/>
              <a:gd name="connsiteY152" fmla="*/ 1010078 h 4981376"/>
              <a:gd name="connsiteX153" fmla="*/ 986198 w 4976318"/>
              <a:gd name="connsiteY153" fmla="*/ 915971 h 4981376"/>
              <a:gd name="connsiteX154" fmla="*/ 998746 w 4976318"/>
              <a:gd name="connsiteY154" fmla="*/ 846960 h 4981376"/>
              <a:gd name="connsiteX155" fmla="*/ 910913 w 4976318"/>
              <a:gd name="connsiteY155" fmla="*/ 614830 h 4981376"/>
              <a:gd name="connsiteX156" fmla="*/ 929734 w 4976318"/>
              <a:gd name="connsiteY156" fmla="*/ 552092 h 4981376"/>
              <a:gd name="connsiteX157" fmla="*/ 1061484 w 4976318"/>
              <a:gd name="connsiteY157" fmla="*/ 451712 h 4981376"/>
              <a:gd name="connsiteX158" fmla="*/ 1130495 w 4976318"/>
              <a:gd name="connsiteY158" fmla="*/ 451712 h 4981376"/>
              <a:gd name="connsiteX159" fmla="*/ 1331256 w 4976318"/>
              <a:gd name="connsiteY159" fmla="*/ 602282 h 4981376"/>
              <a:gd name="connsiteX160" fmla="*/ 1400267 w 4976318"/>
              <a:gd name="connsiteY160" fmla="*/ 608556 h 4981376"/>
              <a:gd name="connsiteX161" fmla="*/ 1519469 w 4976318"/>
              <a:gd name="connsiteY161" fmla="*/ 539545 h 4981376"/>
              <a:gd name="connsiteX162" fmla="*/ 1550838 w 4976318"/>
              <a:gd name="connsiteY162" fmla="*/ 483081 h 4981376"/>
              <a:gd name="connsiteX163" fmla="*/ 1538290 w 4976318"/>
              <a:gd name="connsiteY163" fmla="*/ 232130 h 4981376"/>
              <a:gd name="connsiteX164" fmla="*/ 1569659 w 4976318"/>
              <a:gd name="connsiteY164" fmla="*/ 175666 h 4981376"/>
              <a:gd name="connsiteX165" fmla="*/ 1726504 w 4976318"/>
              <a:gd name="connsiteY165" fmla="*/ 119202 h 4981376"/>
              <a:gd name="connsiteX166" fmla="*/ 1789241 w 4976318"/>
              <a:gd name="connsiteY166" fmla="*/ 138023 h 4981376"/>
              <a:gd name="connsiteX167" fmla="*/ 1939812 w 4976318"/>
              <a:gd name="connsiteY167" fmla="*/ 345058 h 4981376"/>
              <a:gd name="connsiteX168" fmla="*/ 2002550 w 4976318"/>
              <a:gd name="connsiteY168" fmla="*/ 370153 h 4981376"/>
              <a:gd name="connsiteX169" fmla="*/ 2134299 w 4976318"/>
              <a:gd name="connsiteY169" fmla="*/ 338784 h 4981376"/>
              <a:gd name="connsiteX170" fmla="*/ 2184489 w 4976318"/>
              <a:gd name="connsiteY170" fmla="*/ 294868 h 4981376"/>
              <a:gd name="connsiteX171" fmla="*/ 2247227 w 4976318"/>
              <a:gd name="connsiteY171" fmla="*/ 50190 h 4981376"/>
              <a:gd name="connsiteX172" fmla="*/ 2297417 w 4976318"/>
              <a:gd name="connsiteY172" fmla="*/ 6274 h 4981376"/>
              <a:gd name="connsiteX173" fmla="*/ 2460535 w 4976318"/>
              <a:gd name="connsiteY173" fmla="*/ 0 h 498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76318" h="4981376">
                <a:moveTo>
                  <a:pt x="2485624" y="578679"/>
                </a:moveTo>
                <a:cubicBezTo>
                  <a:pt x="1429647" y="578679"/>
                  <a:pt x="573608" y="1434718"/>
                  <a:pt x="573608" y="2490695"/>
                </a:cubicBezTo>
                <a:cubicBezTo>
                  <a:pt x="573608" y="3546672"/>
                  <a:pt x="1429647" y="4402711"/>
                  <a:pt x="2485624" y="4402711"/>
                </a:cubicBezTo>
                <a:cubicBezTo>
                  <a:pt x="3541601" y="4402711"/>
                  <a:pt x="4397640" y="3546672"/>
                  <a:pt x="4397640" y="2490695"/>
                </a:cubicBezTo>
                <a:cubicBezTo>
                  <a:pt x="4397640" y="1434718"/>
                  <a:pt x="3541601" y="578679"/>
                  <a:pt x="2485624" y="578679"/>
                </a:cubicBezTo>
                <a:close/>
                <a:moveTo>
                  <a:pt x="2460535" y="0"/>
                </a:moveTo>
                <a:cubicBezTo>
                  <a:pt x="2485630" y="0"/>
                  <a:pt x="2510725" y="18821"/>
                  <a:pt x="2516999" y="37643"/>
                </a:cubicBezTo>
                <a:cubicBezTo>
                  <a:pt x="2516999" y="37643"/>
                  <a:pt x="2516999" y="37643"/>
                  <a:pt x="2598558" y="276046"/>
                </a:cubicBezTo>
                <a:cubicBezTo>
                  <a:pt x="2604832" y="294868"/>
                  <a:pt x="2629927" y="313689"/>
                  <a:pt x="2648748" y="319963"/>
                </a:cubicBezTo>
                <a:cubicBezTo>
                  <a:pt x="2648748" y="319963"/>
                  <a:pt x="2648748" y="319963"/>
                  <a:pt x="2786771" y="332510"/>
                </a:cubicBezTo>
                <a:cubicBezTo>
                  <a:pt x="2805593" y="332510"/>
                  <a:pt x="2836961" y="319963"/>
                  <a:pt x="2849509" y="301141"/>
                </a:cubicBezTo>
                <a:cubicBezTo>
                  <a:pt x="2849509" y="301141"/>
                  <a:pt x="2849509" y="301141"/>
                  <a:pt x="2974984" y="87833"/>
                </a:cubicBezTo>
                <a:cubicBezTo>
                  <a:pt x="2987532" y="69012"/>
                  <a:pt x="3012627" y="56464"/>
                  <a:pt x="3037722" y="62738"/>
                </a:cubicBezTo>
                <a:cubicBezTo>
                  <a:pt x="3037722" y="62738"/>
                  <a:pt x="3037722" y="62738"/>
                  <a:pt x="3194567" y="100380"/>
                </a:cubicBezTo>
                <a:cubicBezTo>
                  <a:pt x="3219662" y="106654"/>
                  <a:pt x="3238483" y="131749"/>
                  <a:pt x="3238483" y="156845"/>
                </a:cubicBezTo>
                <a:cubicBezTo>
                  <a:pt x="3238483" y="156845"/>
                  <a:pt x="3238483" y="156845"/>
                  <a:pt x="3244757" y="407795"/>
                </a:cubicBezTo>
                <a:cubicBezTo>
                  <a:pt x="3244757" y="426617"/>
                  <a:pt x="3263578" y="451712"/>
                  <a:pt x="3282399" y="464259"/>
                </a:cubicBezTo>
                <a:cubicBezTo>
                  <a:pt x="3282399" y="464259"/>
                  <a:pt x="3282399" y="464259"/>
                  <a:pt x="3407875" y="514450"/>
                </a:cubicBezTo>
                <a:cubicBezTo>
                  <a:pt x="3432970" y="526997"/>
                  <a:pt x="3458065" y="520723"/>
                  <a:pt x="3476886" y="501902"/>
                </a:cubicBezTo>
                <a:cubicBezTo>
                  <a:pt x="3476886" y="501902"/>
                  <a:pt x="3476886" y="501902"/>
                  <a:pt x="3665100" y="338784"/>
                </a:cubicBezTo>
                <a:cubicBezTo>
                  <a:pt x="3677647" y="319963"/>
                  <a:pt x="3709016" y="319963"/>
                  <a:pt x="3727837" y="332510"/>
                </a:cubicBezTo>
                <a:cubicBezTo>
                  <a:pt x="3727837" y="332510"/>
                  <a:pt x="3727837" y="332510"/>
                  <a:pt x="3872134" y="420343"/>
                </a:cubicBezTo>
                <a:cubicBezTo>
                  <a:pt x="3890955" y="432890"/>
                  <a:pt x="3903503" y="457986"/>
                  <a:pt x="3897229" y="476807"/>
                </a:cubicBezTo>
                <a:cubicBezTo>
                  <a:pt x="3897229" y="476807"/>
                  <a:pt x="3897229" y="476807"/>
                  <a:pt x="3828218" y="721484"/>
                </a:cubicBezTo>
                <a:cubicBezTo>
                  <a:pt x="3821944" y="740305"/>
                  <a:pt x="3828218" y="771674"/>
                  <a:pt x="3847039" y="784222"/>
                </a:cubicBezTo>
                <a:cubicBezTo>
                  <a:pt x="3847039" y="784222"/>
                  <a:pt x="3847039" y="784222"/>
                  <a:pt x="3953693" y="872055"/>
                </a:cubicBezTo>
                <a:cubicBezTo>
                  <a:pt x="3966241" y="890876"/>
                  <a:pt x="3997609" y="890876"/>
                  <a:pt x="4022705" y="884602"/>
                </a:cubicBezTo>
                <a:cubicBezTo>
                  <a:pt x="4022705" y="884602"/>
                  <a:pt x="4022705" y="884602"/>
                  <a:pt x="4248561" y="777948"/>
                </a:cubicBezTo>
                <a:cubicBezTo>
                  <a:pt x="4267382" y="771674"/>
                  <a:pt x="4298751" y="777948"/>
                  <a:pt x="4311298" y="790496"/>
                </a:cubicBezTo>
                <a:cubicBezTo>
                  <a:pt x="4311298" y="790496"/>
                  <a:pt x="4311298" y="790496"/>
                  <a:pt x="4417952" y="915971"/>
                </a:cubicBezTo>
                <a:cubicBezTo>
                  <a:pt x="4436774" y="934792"/>
                  <a:pt x="4436774" y="966161"/>
                  <a:pt x="4424226" y="984983"/>
                </a:cubicBezTo>
                <a:cubicBezTo>
                  <a:pt x="4424226" y="984983"/>
                  <a:pt x="4424226" y="984983"/>
                  <a:pt x="4292477" y="1192017"/>
                </a:cubicBezTo>
                <a:cubicBezTo>
                  <a:pt x="4279929" y="1210838"/>
                  <a:pt x="4279929" y="1242207"/>
                  <a:pt x="4292477" y="1261029"/>
                </a:cubicBezTo>
                <a:cubicBezTo>
                  <a:pt x="4292477" y="1261029"/>
                  <a:pt x="4292477" y="1261029"/>
                  <a:pt x="4361488" y="1373957"/>
                </a:cubicBezTo>
                <a:cubicBezTo>
                  <a:pt x="4374036" y="1392778"/>
                  <a:pt x="4405405" y="1411599"/>
                  <a:pt x="4424226" y="1405325"/>
                </a:cubicBezTo>
                <a:cubicBezTo>
                  <a:pt x="4424226" y="1405325"/>
                  <a:pt x="4424226" y="1405325"/>
                  <a:pt x="4675177" y="1373957"/>
                </a:cubicBezTo>
                <a:cubicBezTo>
                  <a:pt x="4693998" y="1367683"/>
                  <a:pt x="4725367" y="1386504"/>
                  <a:pt x="4731641" y="1405325"/>
                </a:cubicBezTo>
                <a:cubicBezTo>
                  <a:pt x="4731641" y="1405325"/>
                  <a:pt x="4731641" y="1405325"/>
                  <a:pt x="4800653" y="1555896"/>
                </a:cubicBezTo>
                <a:cubicBezTo>
                  <a:pt x="4806926" y="1574717"/>
                  <a:pt x="4800653" y="1606086"/>
                  <a:pt x="4781831" y="1618634"/>
                </a:cubicBezTo>
                <a:cubicBezTo>
                  <a:pt x="4781831" y="1618634"/>
                  <a:pt x="4781831" y="1618634"/>
                  <a:pt x="4593618" y="1781752"/>
                </a:cubicBezTo>
                <a:cubicBezTo>
                  <a:pt x="4574797" y="1794299"/>
                  <a:pt x="4568523" y="1825668"/>
                  <a:pt x="4574797" y="1850763"/>
                </a:cubicBezTo>
                <a:cubicBezTo>
                  <a:pt x="4574797" y="1850763"/>
                  <a:pt x="4574797" y="1850763"/>
                  <a:pt x="4606166" y="1976239"/>
                </a:cubicBezTo>
                <a:cubicBezTo>
                  <a:pt x="4612439" y="2001334"/>
                  <a:pt x="4637534" y="2020155"/>
                  <a:pt x="4662630" y="2026429"/>
                </a:cubicBezTo>
                <a:cubicBezTo>
                  <a:pt x="4662630" y="2026429"/>
                  <a:pt x="4662630" y="2026429"/>
                  <a:pt x="4907307" y="2064072"/>
                </a:cubicBezTo>
                <a:cubicBezTo>
                  <a:pt x="4932402" y="2070345"/>
                  <a:pt x="4951223" y="2089167"/>
                  <a:pt x="4951223" y="2114262"/>
                </a:cubicBezTo>
                <a:lnTo>
                  <a:pt x="4976318" y="2277380"/>
                </a:lnTo>
                <a:cubicBezTo>
                  <a:pt x="4976318" y="2302475"/>
                  <a:pt x="4963771" y="2327570"/>
                  <a:pt x="4938676" y="2333844"/>
                </a:cubicBezTo>
                <a:cubicBezTo>
                  <a:pt x="4938676" y="2333844"/>
                  <a:pt x="4938676" y="2333844"/>
                  <a:pt x="4712820" y="2434224"/>
                </a:cubicBezTo>
                <a:cubicBezTo>
                  <a:pt x="4687725" y="2440498"/>
                  <a:pt x="4668903" y="2465593"/>
                  <a:pt x="4668903" y="2490688"/>
                </a:cubicBezTo>
                <a:cubicBezTo>
                  <a:pt x="4668903" y="2490688"/>
                  <a:pt x="4668903" y="2490688"/>
                  <a:pt x="4668903" y="2628711"/>
                </a:cubicBezTo>
                <a:cubicBezTo>
                  <a:pt x="4668903" y="2647532"/>
                  <a:pt x="4681451" y="2672628"/>
                  <a:pt x="4700272" y="2685175"/>
                </a:cubicBezTo>
                <a:cubicBezTo>
                  <a:pt x="4700272" y="2685175"/>
                  <a:pt x="4700272" y="2685175"/>
                  <a:pt x="4926128" y="2798103"/>
                </a:cubicBezTo>
                <a:cubicBezTo>
                  <a:pt x="4944949" y="2804377"/>
                  <a:pt x="4957497" y="2835746"/>
                  <a:pt x="4957497" y="2854567"/>
                </a:cubicBezTo>
                <a:cubicBezTo>
                  <a:pt x="4957497" y="2854567"/>
                  <a:pt x="4957497" y="2854567"/>
                  <a:pt x="4926128" y="3017685"/>
                </a:cubicBezTo>
                <a:cubicBezTo>
                  <a:pt x="4919854" y="3042780"/>
                  <a:pt x="4901033" y="3061601"/>
                  <a:pt x="4875938" y="3061601"/>
                </a:cubicBezTo>
                <a:cubicBezTo>
                  <a:pt x="4875938" y="3061601"/>
                  <a:pt x="4875938" y="3061601"/>
                  <a:pt x="4631261" y="3092970"/>
                </a:cubicBezTo>
                <a:cubicBezTo>
                  <a:pt x="4606166" y="3092970"/>
                  <a:pt x="4581071" y="3111792"/>
                  <a:pt x="4574797" y="3136887"/>
                </a:cubicBezTo>
                <a:cubicBezTo>
                  <a:pt x="4574797" y="3136887"/>
                  <a:pt x="4574797" y="3136887"/>
                  <a:pt x="4530880" y="3262362"/>
                </a:cubicBezTo>
                <a:cubicBezTo>
                  <a:pt x="4524607" y="3281184"/>
                  <a:pt x="4530880" y="3312552"/>
                  <a:pt x="4549702" y="3331374"/>
                </a:cubicBezTo>
                <a:cubicBezTo>
                  <a:pt x="4549702" y="3331374"/>
                  <a:pt x="4549702" y="3331374"/>
                  <a:pt x="4725367" y="3500766"/>
                </a:cubicBezTo>
                <a:cubicBezTo>
                  <a:pt x="4744189" y="3519587"/>
                  <a:pt x="4750462" y="3544682"/>
                  <a:pt x="4737915" y="3569777"/>
                </a:cubicBezTo>
                <a:cubicBezTo>
                  <a:pt x="4737915" y="3569777"/>
                  <a:pt x="4737915" y="3569777"/>
                  <a:pt x="4662630" y="3714074"/>
                </a:cubicBezTo>
                <a:cubicBezTo>
                  <a:pt x="4650082" y="3732895"/>
                  <a:pt x="4624987" y="3745443"/>
                  <a:pt x="4606166" y="3745443"/>
                </a:cubicBezTo>
                <a:cubicBezTo>
                  <a:pt x="4606166" y="3745443"/>
                  <a:pt x="4606166" y="3745443"/>
                  <a:pt x="4355215" y="3695253"/>
                </a:cubicBezTo>
                <a:cubicBezTo>
                  <a:pt x="4336393" y="3688979"/>
                  <a:pt x="4305025" y="3701526"/>
                  <a:pt x="4292477" y="3720348"/>
                </a:cubicBezTo>
                <a:cubicBezTo>
                  <a:pt x="4292477" y="3720348"/>
                  <a:pt x="4292477" y="3720348"/>
                  <a:pt x="4217192" y="3827002"/>
                </a:cubicBezTo>
                <a:cubicBezTo>
                  <a:pt x="4198370" y="3845823"/>
                  <a:pt x="4198370" y="3877192"/>
                  <a:pt x="4210918" y="3896013"/>
                </a:cubicBezTo>
                <a:cubicBezTo>
                  <a:pt x="4210918" y="3896013"/>
                  <a:pt x="4210918" y="3896013"/>
                  <a:pt x="4330120" y="4115595"/>
                </a:cubicBezTo>
                <a:cubicBezTo>
                  <a:pt x="4342667" y="4134417"/>
                  <a:pt x="4336393" y="4165786"/>
                  <a:pt x="4323846" y="4184607"/>
                </a:cubicBezTo>
                <a:cubicBezTo>
                  <a:pt x="4323846" y="4184607"/>
                  <a:pt x="4323846" y="4184607"/>
                  <a:pt x="4204644" y="4297535"/>
                </a:cubicBezTo>
                <a:cubicBezTo>
                  <a:pt x="4192097" y="4316356"/>
                  <a:pt x="4160728" y="4322630"/>
                  <a:pt x="4141906" y="4310083"/>
                </a:cubicBezTo>
                <a:cubicBezTo>
                  <a:pt x="4141906" y="4310083"/>
                  <a:pt x="4141906" y="4310083"/>
                  <a:pt x="3922324" y="4190881"/>
                </a:cubicBezTo>
                <a:cubicBezTo>
                  <a:pt x="3903503" y="4178333"/>
                  <a:pt x="3872134" y="4184607"/>
                  <a:pt x="3853313" y="4197155"/>
                </a:cubicBezTo>
                <a:cubicBezTo>
                  <a:pt x="3853313" y="4197155"/>
                  <a:pt x="3853313" y="4197155"/>
                  <a:pt x="3746659" y="4278714"/>
                </a:cubicBezTo>
                <a:cubicBezTo>
                  <a:pt x="3727837" y="4291261"/>
                  <a:pt x="3715290" y="4322630"/>
                  <a:pt x="3721563" y="4341451"/>
                </a:cubicBezTo>
                <a:cubicBezTo>
                  <a:pt x="3721563" y="4341451"/>
                  <a:pt x="3721563" y="4341451"/>
                  <a:pt x="3771754" y="4586129"/>
                </a:cubicBezTo>
                <a:cubicBezTo>
                  <a:pt x="3778027" y="4611224"/>
                  <a:pt x="3765480" y="4636319"/>
                  <a:pt x="3740385" y="4648866"/>
                </a:cubicBezTo>
                <a:cubicBezTo>
                  <a:pt x="3740385" y="4648866"/>
                  <a:pt x="3740385" y="4648866"/>
                  <a:pt x="3596088" y="4724152"/>
                </a:cubicBezTo>
                <a:cubicBezTo>
                  <a:pt x="3577267" y="4736699"/>
                  <a:pt x="3545898" y="4730425"/>
                  <a:pt x="3533350" y="4717878"/>
                </a:cubicBezTo>
                <a:cubicBezTo>
                  <a:pt x="3533350" y="4717878"/>
                  <a:pt x="3533350" y="4717878"/>
                  <a:pt x="3357685" y="4535938"/>
                </a:cubicBezTo>
                <a:cubicBezTo>
                  <a:pt x="3338863" y="4523391"/>
                  <a:pt x="3307494" y="4517117"/>
                  <a:pt x="3288673" y="4523391"/>
                </a:cubicBezTo>
                <a:cubicBezTo>
                  <a:pt x="3288673" y="4523391"/>
                  <a:pt x="3288673" y="4523391"/>
                  <a:pt x="3163198" y="4567307"/>
                </a:cubicBezTo>
                <a:cubicBezTo>
                  <a:pt x="3138103" y="4573581"/>
                  <a:pt x="3119281" y="4598676"/>
                  <a:pt x="3119281" y="4623771"/>
                </a:cubicBezTo>
                <a:cubicBezTo>
                  <a:pt x="3119281" y="4623771"/>
                  <a:pt x="3119281" y="4623771"/>
                  <a:pt x="3100460" y="4868448"/>
                </a:cubicBezTo>
                <a:cubicBezTo>
                  <a:pt x="3094186" y="4893543"/>
                  <a:pt x="3075365" y="4918639"/>
                  <a:pt x="3050270" y="4918639"/>
                </a:cubicBezTo>
                <a:cubicBezTo>
                  <a:pt x="3050270" y="4918639"/>
                  <a:pt x="3050270" y="4918639"/>
                  <a:pt x="2893425" y="4950007"/>
                </a:cubicBezTo>
                <a:cubicBezTo>
                  <a:pt x="2868330" y="4956281"/>
                  <a:pt x="2843235" y="4943734"/>
                  <a:pt x="2830688" y="4924912"/>
                </a:cubicBezTo>
                <a:cubicBezTo>
                  <a:pt x="2830688" y="4924912"/>
                  <a:pt x="2830688" y="4924912"/>
                  <a:pt x="2717760" y="4705330"/>
                </a:cubicBezTo>
                <a:cubicBezTo>
                  <a:pt x="2705212" y="4680235"/>
                  <a:pt x="2680117" y="4667688"/>
                  <a:pt x="2655022" y="4667688"/>
                </a:cubicBezTo>
                <a:cubicBezTo>
                  <a:pt x="2655022" y="4667688"/>
                  <a:pt x="2655022" y="4667688"/>
                  <a:pt x="2523273" y="4673961"/>
                </a:cubicBezTo>
                <a:cubicBezTo>
                  <a:pt x="2498178" y="4673961"/>
                  <a:pt x="2473083" y="4692783"/>
                  <a:pt x="2466809" y="4711604"/>
                </a:cubicBezTo>
                <a:cubicBezTo>
                  <a:pt x="2466809" y="4711604"/>
                  <a:pt x="2466809" y="4711604"/>
                  <a:pt x="2366428" y="4943734"/>
                </a:cubicBezTo>
                <a:cubicBezTo>
                  <a:pt x="2360155" y="4968829"/>
                  <a:pt x="2335060" y="4981376"/>
                  <a:pt x="2309964" y="4981376"/>
                </a:cubicBezTo>
                <a:cubicBezTo>
                  <a:pt x="2309964" y="4981376"/>
                  <a:pt x="2309964" y="4981376"/>
                  <a:pt x="2146846" y="4962555"/>
                </a:cubicBezTo>
                <a:cubicBezTo>
                  <a:pt x="2128025" y="4956281"/>
                  <a:pt x="2102930" y="4937460"/>
                  <a:pt x="2096656" y="4918639"/>
                </a:cubicBezTo>
                <a:cubicBezTo>
                  <a:pt x="2096656" y="4918639"/>
                  <a:pt x="2096656" y="4918639"/>
                  <a:pt x="2052740" y="4667688"/>
                </a:cubicBezTo>
                <a:cubicBezTo>
                  <a:pt x="2052740" y="4648866"/>
                  <a:pt x="2027645" y="4623771"/>
                  <a:pt x="2008823" y="4617497"/>
                </a:cubicBezTo>
                <a:cubicBezTo>
                  <a:pt x="2008823" y="4617497"/>
                  <a:pt x="2008823" y="4617497"/>
                  <a:pt x="1877074" y="4586129"/>
                </a:cubicBezTo>
                <a:cubicBezTo>
                  <a:pt x="1851979" y="4579855"/>
                  <a:pt x="1826884" y="4592402"/>
                  <a:pt x="1808063" y="4604950"/>
                </a:cubicBezTo>
                <a:cubicBezTo>
                  <a:pt x="1808063" y="4604950"/>
                  <a:pt x="1808063" y="4604950"/>
                  <a:pt x="1651218" y="4799437"/>
                </a:cubicBezTo>
                <a:cubicBezTo>
                  <a:pt x="1638671" y="4818258"/>
                  <a:pt x="1607302" y="4824532"/>
                  <a:pt x="1588481" y="4818258"/>
                </a:cubicBezTo>
                <a:cubicBezTo>
                  <a:pt x="1588481" y="4818258"/>
                  <a:pt x="1588481" y="4818258"/>
                  <a:pt x="1437910" y="4749247"/>
                </a:cubicBezTo>
                <a:cubicBezTo>
                  <a:pt x="1412815" y="4742973"/>
                  <a:pt x="1400267" y="4717878"/>
                  <a:pt x="1400267" y="4692783"/>
                </a:cubicBezTo>
                <a:cubicBezTo>
                  <a:pt x="1400267" y="4692783"/>
                  <a:pt x="1400267" y="4692783"/>
                  <a:pt x="1431636" y="4448106"/>
                </a:cubicBezTo>
                <a:cubicBezTo>
                  <a:pt x="1437910" y="4423010"/>
                  <a:pt x="1419089" y="4391642"/>
                  <a:pt x="1400267" y="4385368"/>
                </a:cubicBezTo>
                <a:cubicBezTo>
                  <a:pt x="1400267" y="4385368"/>
                  <a:pt x="1400267" y="4385368"/>
                  <a:pt x="1287339" y="4310083"/>
                </a:cubicBezTo>
                <a:cubicBezTo>
                  <a:pt x="1268518" y="4297535"/>
                  <a:pt x="1237149" y="4297535"/>
                  <a:pt x="1218328" y="4310083"/>
                </a:cubicBezTo>
                <a:cubicBezTo>
                  <a:pt x="1218328" y="4310083"/>
                  <a:pt x="1218328" y="4310083"/>
                  <a:pt x="1011293" y="4448106"/>
                </a:cubicBezTo>
                <a:cubicBezTo>
                  <a:pt x="992472" y="4460653"/>
                  <a:pt x="961103" y="4460653"/>
                  <a:pt x="942282" y="4448106"/>
                </a:cubicBezTo>
                <a:cubicBezTo>
                  <a:pt x="942282" y="4448106"/>
                  <a:pt x="942282" y="4448106"/>
                  <a:pt x="816806" y="4341451"/>
                </a:cubicBezTo>
                <a:cubicBezTo>
                  <a:pt x="797985" y="4322630"/>
                  <a:pt x="791711" y="4297535"/>
                  <a:pt x="804259" y="4272440"/>
                </a:cubicBezTo>
                <a:cubicBezTo>
                  <a:pt x="804259" y="4272440"/>
                  <a:pt x="804259" y="4272440"/>
                  <a:pt x="904639" y="4046584"/>
                </a:cubicBezTo>
                <a:cubicBezTo>
                  <a:pt x="910913" y="4027763"/>
                  <a:pt x="910913" y="3996394"/>
                  <a:pt x="892092" y="3977572"/>
                </a:cubicBezTo>
                <a:cubicBezTo>
                  <a:pt x="892092" y="3977572"/>
                  <a:pt x="892092" y="3977572"/>
                  <a:pt x="804259" y="3877192"/>
                </a:cubicBezTo>
                <a:cubicBezTo>
                  <a:pt x="791711" y="3858371"/>
                  <a:pt x="760342" y="3852097"/>
                  <a:pt x="735247" y="3858371"/>
                </a:cubicBezTo>
                <a:cubicBezTo>
                  <a:pt x="735247" y="3858371"/>
                  <a:pt x="735247" y="3858371"/>
                  <a:pt x="496844" y="3927382"/>
                </a:cubicBezTo>
                <a:cubicBezTo>
                  <a:pt x="478023" y="3933656"/>
                  <a:pt x="446654" y="3921108"/>
                  <a:pt x="434106" y="3902287"/>
                </a:cubicBezTo>
                <a:cubicBezTo>
                  <a:pt x="434106" y="3902287"/>
                  <a:pt x="434106" y="3902287"/>
                  <a:pt x="346273" y="3764264"/>
                </a:cubicBezTo>
                <a:cubicBezTo>
                  <a:pt x="333726" y="3745443"/>
                  <a:pt x="340000" y="3714074"/>
                  <a:pt x="352547" y="3695253"/>
                </a:cubicBezTo>
                <a:cubicBezTo>
                  <a:pt x="352547" y="3695253"/>
                  <a:pt x="352547" y="3695253"/>
                  <a:pt x="515665" y="3507039"/>
                </a:cubicBezTo>
                <a:cubicBezTo>
                  <a:pt x="534487" y="3494492"/>
                  <a:pt x="534487" y="3463123"/>
                  <a:pt x="528213" y="3438028"/>
                </a:cubicBezTo>
                <a:cubicBezTo>
                  <a:pt x="528213" y="3438028"/>
                  <a:pt x="528213" y="3438028"/>
                  <a:pt x="471749" y="3318826"/>
                </a:cubicBezTo>
                <a:cubicBezTo>
                  <a:pt x="465475" y="3300005"/>
                  <a:pt x="434106" y="3281184"/>
                  <a:pt x="415285" y="3281184"/>
                </a:cubicBezTo>
                <a:cubicBezTo>
                  <a:pt x="415285" y="3281184"/>
                  <a:pt x="415285" y="3281184"/>
                  <a:pt x="164334" y="3274910"/>
                </a:cubicBezTo>
                <a:cubicBezTo>
                  <a:pt x="139239" y="3274910"/>
                  <a:pt x="120418" y="3256088"/>
                  <a:pt x="114144" y="3237267"/>
                </a:cubicBezTo>
                <a:cubicBezTo>
                  <a:pt x="114144" y="3237267"/>
                  <a:pt x="114144" y="3237267"/>
                  <a:pt x="70227" y="3074149"/>
                </a:cubicBezTo>
                <a:cubicBezTo>
                  <a:pt x="63954" y="3055328"/>
                  <a:pt x="70227" y="3023959"/>
                  <a:pt x="89049" y="3011411"/>
                </a:cubicBezTo>
                <a:cubicBezTo>
                  <a:pt x="89049" y="3011411"/>
                  <a:pt x="89049" y="3011411"/>
                  <a:pt x="302357" y="2885936"/>
                </a:cubicBezTo>
                <a:cubicBezTo>
                  <a:pt x="321178" y="2873388"/>
                  <a:pt x="340000" y="2842019"/>
                  <a:pt x="333726" y="2816924"/>
                </a:cubicBezTo>
                <a:cubicBezTo>
                  <a:pt x="333726" y="2816924"/>
                  <a:pt x="333726" y="2816924"/>
                  <a:pt x="321178" y="2685175"/>
                </a:cubicBezTo>
                <a:cubicBezTo>
                  <a:pt x="314905" y="2666354"/>
                  <a:pt x="296083" y="2641259"/>
                  <a:pt x="277262" y="2634985"/>
                </a:cubicBezTo>
                <a:cubicBezTo>
                  <a:pt x="277262" y="2634985"/>
                  <a:pt x="277262" y="2634985"/>
                  <a:pt x="38858" y="2553426"/>
                </a:cubicBezTo>
                <a:cubicBezTo>
                  <a:pt x="13764" y="2547152"/>
                  <a:pt x="-5058" y="2522057"/>
                  <a:pt x="1216" y="2503236"/>
                </a:cubicBezTo>
                <a:cubicBezTo>
                  <a:pt x="1216" y="2503236"/>
                  <a:pt x="1216" y="2503236"/>
                  <a:pt x="1216" y="2333844"/>
                </a:cubicBezTo>
                <a:cubicBezTo>
                  <a:pt x="1216" y="2315022"/>
                  <a:pt x="20037" y="2289927"/>
                  <a:pt x="45132" y="2283654"/>
                </a:cubicBezTo>
                <a:cubicBezTo>
                  <a:pt x="45132" y="2283654"/>
                  <a:pt x="45132" y="2283654"/>
                  <a:pt x="283536" y="2220916"/>
                </a:cubicBezTo>
                <a:cubicBezTo>
                  <a:pt x="308631" y="2214642"/>
                  <a:pt x="327452" y="2189547"/>
                  <a:pt x="333726" y="2170726"/>
                </a:cubicBezTo>
                <a:cubicBezTo>
                  <a:pt x="333726" y="2170726"/>
                  <a:pt x="333726" y="2170726"/>
                  <a:pt x="358821" y="2038977"/>
                </a:cubicBezTo>
                <a:cubicBezTo>
                  <a:pt x="365095" y="2013881"/>
                  <a:pt x="352547" y="1988786"/>
                  <a:pt x="333726" y="1969965"/>
                </a:cubicBezTo>
                <a:cubicBezTo>
                  <a:pt x="333726" y="1969965"/>
                  <a:pt x="333726" y="1969965"/>
                  <a:pt x="126691" y="1831942"/>
                </a:cubicBezTo>
                <a:cubicBezTo>
                  <a:pt x="107870" y="1819394"/>
                  <a:pt x="101596" y="1788026"/>
                  <a:pt x="107870" y="1769204"/>
                </a:cubicBezTo>
                <a:cubicBezTo>
                  <a:pt x="107870" y="1769204"/>
                  <a:pt x="107870" y="1769204"/>
                  <a:pt x="158060" y="1612360"/>
                </a:cubicBezTo>
                <a:cubicBezTo>
                  <a:pt x="170608" y="1587265"/>
                  <a:pt x="189429" y="1568444"/>
                  <a:pt x="214524" y="1574717"/>
                </a:cubicBezTo>
                <a:cubicBezTo>
                  <a:pt x="214524" y="1574717"/>
                  <a:pt x="214524" y="1574717"/>
                  <a:pt x="465475" y="1580991"/>
                </a:cubicBezTo>
                <a:cubicBezTo>
                  <a:pt x="484296" y="1587265"/>
                  <a:pt x="515665" y="1568444"/>
                  <a:pt x="528213" y="1549622"/>
                </a:cubicBezTo>
                <a:cubicBezTo>
                  <a:pt x="528213" y="1549622"/>
                  <a:pt x="528213" y="1549622"/>
                  <a:pt x="584677" y="1430420"/>
                </a:cubicBezTo>
                <a:cubicBezTo>
                  <a:pt x="597224" y="1411599"/>
                  <a:pt x="597224" y="1380230"/>
                  <a:pt x="578403" y="1361409"/>
                </a:cubicBezTo>
                <a:cubicBezTo>
                  <a:pt x="578403" y="1361409"/>
                  <a:pt x="578403" y="1361409"/>
                  <a:pt x="427833" y="1160648"/>
                </a:cubicBezTo>
                <a:cubicBezTo>
                  <a:pt x="415285" y="1141827"/>
                  <a:pt x="415285" y="1116732"/>
                  <a:pt x="427833" y="1097911"/>
                </a:cubicBezTo>
                <a:cubicBezTo>
                  <a:pt x="427833" y="1097911"/>
                  <a:pt x="427833" y="1097911"/>
                  <a:pt x="521939" y="959887"/>
                </a:cubicBezTo>
                <a:cubicBezTo>
                  <a:pt x="534487" y="941066"/>
                  <a:pt x="565856" y="934792"/>
                  <a:pt x="584677" y="941066"/>
                </a:cubicBezTo>
                <a:cubicBezTo>
                  <a:pt x="584677" y="941066"/>
                  <a:pt x="584677" y="941066"/>
                  <a:pt x="823080" y="1028899"/>
                </a:cubicBezTo>
                <a:cubicBezTo>
                  <a:pt x="841902" y="1035173"/>
                  <a:pt x="873270" y="1028899"/>
                  <a:pt x="892092" y="1010078"/>
                </a:cubicBezTo>
                <a:cubicBezTo>
                  <a:pt x="892092" y="1010078"/>
                  <a:pt x="892092" y="1010078"/>
                  <a:pt x="986198" y="915971"/>
                </a:cubicBezTo>
                <a:cubicBezTo>
                  <a:pt x="998746" y="897150"/>
                  <a:pt x="1005020" y="865781"/>
                  <a:pt x="998746" y="846960"/>
                </a:cubicBezTo>
                <a:cubicBezTo>
                  <a:pt x="998746" y="846960"/>
                  <a:pt x="998746" y="846960"/>
                  <a:pt x="910913" y="614830"/>
                </a:cubicBezTo>
                <a:cubicBezTo>
                  <a:pt x="904639" y="589735"/>
                  <a:pt x="910913" y="564640"/>
                  <a:pt x="929734" y="552092"/>
                </a:cubicBezTo>
                <a:cubicBezTo>
                  <a:pt x="929734" y="552092"/>
                  <a:pt x="929734" y="552092"/>
                  <a:pt x="1061484" y="451712"/>
                </a:cubicBezTo>
                <a:cubicBezTo>
                  <a:pt x="1080305" y="439164"/>
                  <a:pt x="1111674" y="439164"/>
                  <a:pt x="1130495" y="451712"/>
                </a:cubicBezTo>
                <a:cubicBezTo>
                  <a:pt x="1130495" y="451712"/>
                  <a:pt x="1130495" y="451712"/>
                  <a:pt x="1331256" y="602282"/>
                </a:cubicBezTo>
                <a:cubicBezTo>
                  <a:pt x="1350077" y="614830"/>
                  <a:pt x="1381446" y="614830"/>
                  <a:pt x="1400267" y="608556"/>
                </a:cubicBezTo>
                <a:cubicBezTo>
                  <a:pt x="1400267" y="608556"/>
                  <a:pt x="1400267" y="608556"/>
                  <a:pt x="1519469" y="539545"/>
                </a:cubicBezTo>
                <a:cubicBezTo>
                  <a:pt x="1538290" y="533271"/>
                  <a:pt x="1550838" y="501902"/>
                  <a:pt x="1550838" y="483081"/>
                </a:cubicBezTo>
                <a:cubicBezTo>
                  <a:pt x="1550838" y="483081"/>
                  <a:pt x="1550838" y="483081"/>
                  <a:pt x="1538290" y="232130"/>
                </a:cubicBezTo>
                <a:cubicBezTo>
                  <a:pt x="1532017" y="207035"/>
                  <a:pt x="1550838" y="181939"/>
                  <a:pt x="1569659" y="175666"/>
                </a:cubicBezTo>
                <a:cubicBezTo>
                  <a:pt x="1569659" y="175666"/>
                  <a:pt x="1569659" y="175666"/>
                  <a:pt x="1726504" y="119202"/>
                </a:cubicBezTo>
                <a:cubicBezTo>
                  <a:pt x="1751599" y="112928"/>
                  <a:pt x="1776694" y="119202"/>
                  <a:pt x="1789241" y="138023"/>
                </a:cubicBezTo>
                <a:cubicBezTo>
                  <a:pt x="1789241" y="138023"/>
                  <a:pt x="1789241" y="138023"/>
                  <a:pt x="1939812" y="345058"/>
                </a:cubicBezTo>
                <a:cubicBezTo>
                  <a:pt x="1952359" y="357605"/>
                  <a:pt x="1983728" y="370153"/>
                  <a:pt x="2002550" y="370153"/>
                </a:cubicBezTo>
                <a:cubicBezTo>
                  <a:pt x="2002550" y="370153"/>
                  <a:pt x="2002550" y="370153"/>
                  <a:pt x="2134299" y="338784"/>
                </a:cubicBezTo>
                <a:cubicBezTo>
                  <a:pt x="2159394" y="338784"/>
                  <a:pt x="2178215" y="313689"/>
                  <a:pt x="2184489" y="294868"/>
                </a:cubicBezTo>
                <a:cubicBezTo>
                  <a:pt x="2184489" y="294868"/>
                  <a:pt x="2184489" y="294868"/>
                  <a:pt x="2247227" y="50190"/>
                </a:cubicBezTo>
                <a:cubicBezTo>
                  <a:pt x="2247227" y="31369"/>
                  <a:pt x="2272322" y="12548"/>
                  <a:pt x="2297417" y="6274"/>
                </a:cubicBezTo>
                <a:cubicBezTo>
                  <a:pt x="2297417" y="6274"/>
                  <a:pt x="2297417" y="6274"/>
                  <a:pt x="2460535" y="0"/>
                </a:cubicBezTo>
                <a:close/>
              </a:path>
            </a:pathLst>
          </a:custGeom>
          <a:solidFill>
            <a:srgbClr val="BD0000"/>
          </a:solidFill>
          <a:ln w="9525">
            <a:noFill/>
            <a:round/>
            <a:headEnd/>
            <a:tailEnd/>
          </a:ln>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 name="TextBox 106"/>
          <p:cNvSpPr txBox="1"/>
          <p:nvPr/>
        </p:nvSpPr>
        <p:spPr>
          <a:xfrm>
            <a:off x="2123830" y="1275660"/>
            <a:ext cx="1751747" cy="2069797"/>
          </a:xfrm>
          <a:prstGeom prst="rect">
            <a:avLst/>
          </a:prstGeom>
          <a:noFill/>
        </p:spPr>
        <p:txBody>
          <a:bodyPr wrap="square" lIns="0" tIns="0" rIns="0" bIns="0" rtlCol="0">
            <a:spAutoFit/>
          </a:bodyPr>
          <a:lstStyle/>
          <a:p>
            <a:pPr algn="ctr">
              <a:lnSpc>
                <a:spcPct val="150000"/>
              </a:lnSpc>
              <a:spcBef>
                <a:spcPts val="300"/>
              </a:spcBef>
            </a:pPr>
            <a:r>
              <a:rPr lang="zh-CN" altLang="en-US" sz="2800" b="1" dirty="0" smtClean="0">
                <a:solidFill>
                  <a:srgbClr val="FF0000"/>
                </a:solidFill>
                <a:latin typeface="微软雅黑" panose="020B0503020204020204" pitchFamily="34" charset="-122"/>
                <a:ea typeface="微软雅黑" panose="020B0503020204020204" pitchFamily="34" charset="-122"/>
              </a:rPr>
              <a:t>理论</a:t>
            </a:r>
            <a:endParaRPr lang="zh-CN" altLang="en-US" sz="2800" b="1" dirty="0">
              <a:solidFill>
                <a:srgbClr val="FF0000"/>
              </a:solidFill>
              <a:latin typeface="微软雅黑" panose="020B0503020204020204" pitchFamily="34" charset="-122"/>
              <a:ea typeface="微软雅黑" panose="020B0503020204020204" pitchFamily="34" charset="-122"/>
            </a:endParaRPr>
          </a:p>
          <a:p>
            <a:pPr algn="ctr">
              <a:lnSpc>
                <a:spcPct val="150000"/>
              </a:lnSpc>
              <a:spcBef>
                <a:spcPts val="300"/>
              </a:spcBef>
            </a:pPr>
            <a:r>
              <a:rPr lang="zh-CN" altLang="en-US" sz="2000" b="1" dirty="0">
                <a:latin typeface="微软雅黑" panose="020B0503020204020204" pitchFamily="34" charset="-122"/>
                <a:ea typeface="微软雅黑" panose="020B0503020204020204" pitchFamily="34" charset="-122"/>
              </a:rPr>
              <a:t>网络基本概念、主流技术和工作原理</a:t>
            </a:r>
          </a:p>
        </p:txBody>
      </p:sp>
      <p:sp>
        <p:nvSpPr>
          <p:cNvPr id="17" name="TextBox 19"/>
          <p:cNvSpPr txBox="1"/>
          <p:nvPr/>
        </p:nvSpPr>
        <p:spPr>
          <a:xfrm>
            <a:off x="4951660" y="1191606"/>
            <a:ext cx="1936339" cy="2244204"/>
          </a:xfrm>
          <a:prstGeom prst="rect">
            <a:avLst/>
          </a:prstGeom>
          <a:noFill/>
        </p:spPr>
        <p:txBody>
          <a:bodyPr wrap="square" lIns="0" tIns="0" rIns="0" bIns="0" rtlCol="0">
            <a:spAutoFit/>
          </a:bodyPr>
          <a:lstStyle/>
          <a:p>
            <a:pPr marL="0" marR="0" lvl="0" indent="0" algn="ctr" defTabSz="914400" eaLnBrk="1" fontAlgn="auto" latinLnBrk="0" hangingPunct="1">
              <a:lnSpc>
                <a:spcPts val="3500"/>
              </a:lnSpc>
              <a:spcBef>
                <a:spcPts val="0"/>
              </a:spcBef>
              <a:spcAft>
                <a:spcPts val="0"/>
              </a:spcAft>
              <a:buClrTx/>
              <a:buSzTx/>
              <a:buFontTx/>
              <a:buNone/>
              <a:tabLst/>
              <a:defRPr/>
            </a:pPr>
            <a:r>
              <a:rPr lang="zh-CN" altLang="en-US" sz="2800" b="1" kern="0" dirty="0">
                <a:solidFill>
                  <a:srgbClr val="FF0000"/>
                </a:solidFill>
                <a:latin typeface="微软雅黑" panose="020B0503020204020204" pitchFamily="34" charset="-122"/>
                <a:ea typeface="微软雅黑" panose="020B0503020204020204" pitchFamily="34" charset="-122"/>
              </a:rPr>
              <a:t>实验</a:t>
            </a:r>
          </a:p>
          <a:p>
            <a:pPr marL="0" marR="0" lvl="0" indent="0" algn="ctr" defTabSz="914400" eaLnBrk="1" fontAlgn="auto" latinLnBrk="0" hangingPunct="1">
              <a:lnSpc>
                <a:spcPts val="3500"/>
              </a:lnSpc>
              <a:spcBef>
                <a:spcPts val="0"/>
              </a:spcBef>
              <a:spcAft>
                <a:spcPts val="0"/>
              </a:spcAft>
              <a:buClrTx/>
              <a:buSzTx/>
              <a:buFontTx/>
              <a:buNone/>
              <a:tabLst/>
              <a:defRPr/>
            </a:pPr>
            <a:r>
              <a:rPr lang="zh-CN" altLang="en-US" sz="2000" b="1" kern="0" dirty="0">
                <a:solidFill>
                  <a:sysClr val="windowText" lastClr="000000">
                    <a:lumMod val="75000"/>
                    <a:lumOff val="25000"/>
                  </a:sysClr>
                </a:solidFill>
                <a:latin typeface="微软雅黑" panose="020B0503020204020204" pitchFamily="34" charset="-122"/>
                <a:ea typeface="微软雅黑" panose="020B0503020204020204" pitchFamily="34" charset="-122"/>
              </a:rPr>
              <a:t>网络设备配置</a:t>
            </a:r>
          </a:p>
          <a:p>
            <a:pPr marL="0" marR="0" lvl="0" indent="0" algn="ctr" defTabSz="914400" eaLnBrk="1" fontAlgn="auto" latinLnBrk="0" hangingPunct="1">
              <a:lnSpc>
                <a:spcPts val="3500"/>
              </a:lnSpc>
              <a:spcBef>
                <a:spcPts val="0"/>
              </a:spcBef>
              <a:spcAft>
                <a:spcPts val="0"/>
              </a:spcAft>
              <a:buClrTx/>
              <a:buSzTx/>
              <a:buFontTx/>
              <a:buNone/>
              <a:tabLst/>
              <a:defRPr/>
            </a:pPr>
            <a:r>
              <a:rPr lang="zh-CN" altLang="en-US" sz="2000" b="1" kern="0" dirty="0">
                <a:solidFill>
                  <a:sysClr val="windowText" lastClr="000000">
                    <a:lumMod val="75000"/>
                    <a:lumOff val="25000"/>
                  </a:sysClr>
                </a:solidFill>
                <a:latin typeface="微软雅黑" panose="020B0503020204020204" pitchFamily="34" charset="-122"/>
                <a:ea typeface="微软雅黑" panose="020B0503020204020204" pitchFamily="34" charset="-122"/>
              </a:rPr>
              <a:t>各种类型、各种规模网络设计、配置和</a:t>
            </a:r>
            <a:r>
              <a:rPr lang="zh-CN" altLang="en-US" sz="20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rPr>
              <a:t>调试</a:t>
            </a:r>
            <a:endParaRPr lang="zh-CN" altLang="en-US" sz="20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259770" y="3867840"/>
            <a:ext cx="6572090" cy="1078166"/>
            <a:chOff x="1403780" y="3867840"/>
            <a:chExt cx="6572090" cy="1078166"/>
          </a:xfrm>
        </p:grpSpPr>
        <p:sp>
          <p:nvSpPr>
            <p:cNvPr id="28" name="矩形 27"/>
            <p:cNvSpPr/>
            <p:nvPr/>
          </p:nvSpPr>
          <p:spPr>
            <a:xfrm>
              <a:off x="1456525" y="3982155"/>
              <a:ext cx="6466599" cy="879116"/>
            </a:xfrm>
            <a:prstGeom prst="rect">
              <a:avLst/>
            </a:prstGeom>
            <a:noFill/>
            <a:ln w="12700" cap="flat" cmpd="sng" algn="ctr">
              <a:solidFill>
                <a:sysClr val="windowText" lastClr="000000">
                  <a:lumMod val="75000"/>
                  <a:lumOff val="25000"/>
                </a:sysClr>
              </a:solid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矩形 25"/>
            <p:cNvSpPr/>
            <p:nvPr/>
          </p:nvSpPr>
          <p:spPr>
            <a:xfrm>
              <a:off x="1403780" y="3867840"/>
              <a:ext cx="105491" cy="1078166"/>
            </a:xfrm>
            <a:prstGeom prst="rect">
              <a:avLst/>
            </a:prstGeom>
            <a:solidFill>
              <a:sysClr val="windowText" lastClr="000000">
                <a:lumMod val="75000"/>
                <a:lumOff val="25000"/>
              </a:sysClr>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矩形 26"/>
            <p:cNvSpPr/>
            <p:nvPr/>
          </p:nvSpPr>
          <p:spPr>
            <a:xfrm>
              <a:off x="7870379" y="3867840"/>
              <a:ext cx="105491" cy="1078166"/>
            </a:xfrm>
            <a:prstGeom prst="rect">
              <a:avLst/>
            </a:prstGeom>
            <a:solidFill>
              <a:sysClr val="windowText" lastClr="000000">
                <a:lumMod val="75000"/>
                <a:lumOff val="25000"/>
              </a:sysClr>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val="2129035323"/>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left)">
                                      <p:cBhvr>
                                        <p:cTn id="29" dur="500"/>
                                        <p:tgtEl>
                                          <p:spTgt spid="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9">
                                            <p:txEl>
                                              <p:pRg st="1" end="1"/>
                                            </p:txEl>
                                          </p:spTgt>
                                        </p:tgtEl>
                                        <p:attrNameLst>
                                          <p:attrName>style.visibility</p:attrName>
                                        </p:attrNameLst>
                                      </p:cBhvr>
                                      <p:to>
                                        <p:strVal val="visible"/>
                                      </p:to>
                                    </p:set>
                                    <p:animEffect transition="in" filter="wipe(left)">
                                      <p:cBhvr>
                                        <p:cTn id="34"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73978196-48D6-4859-A461-E140B1864643}"/>
              </a:ext>
            </a:extLst>
          </p:cNvPr>
          <p:cNvPicPr>
            <a:picLocks noChangeAspect="1"/>
          </p:cNvPicPr>
          <p:nvPr/>
        </p:nvPicPr>
        <p:blipFill>
          <a:blip r:embed="rId3"/>
          <a:stretch>
            <a:fillRect/>
          </a:stretch>
        </p:blipFill>
        <p:spPr>
          <a:xfrm>
            <a:off x="1475785" y="2283732"/>
            <a:ext cx="6264435" cy="2774514"/>
          </a:xfrm>
          <a:prstGeom prst="rect">
            <a:avLst/>
          </a:prstGeom>
          <a:ln>
            <a:noFill/>
          </a:ln>
          <a:effectLst>
            <a:outerShdw blurRad="292100" dist="139700" dir="2700000" algn="tl" rotWithShape="0">
              <a:srgbClr val="333333">
                <a:alpha val="65000"/>
              </a:srgbClr>
            </a:outerShdw>
          </a:effectLst>
        </p:spPr>
      </p:pic>
      <p:sp>
        <p:nvSpPr>
          <p:cNvPr id="7" name="矩形 6"/>
          <p:cNvSpPr/>
          <p:nvPr/>
        </p:nvSpPr>
        <p:spPr>
          <a:xfrm>
            <a:off x="1907815" y="771625"/>
            <a:ext cx="5328370" cy="646331"/>
          </a:xfrm>
          <a:prstGeom prst="rect">
            <a:avLst/>
          </a:prstGeom>
        </p:spPr>
        <p:txBody>
          <a:bodyPr wrap="square">
            <a:spAutoFit/>
          </a:bodyPr>
          <a:lstStyle/>
          <a:p>
            <a:pPr lvl="0">
              <a:lnSpc>
                <a:spcPct val="150000"/>
              </a:lnSpc>
              <a:spcBef>
                <a:spcPts val="0"/>
              </a:spcBef>
            </a:pPr>
            <a:r>
              <a:rPr lang="en-US" altLang="zh-CN" sz="2400" b="1" dirty="0" smtClean="0">
                <a:solidFill>
                  <a:srgbClr val="000000"/>
                </a:solidFill>
                <a:latin typeface="微软雅黑" pitchFamily="34" charset="-122"/>
                <a:ea typeface="微软雅黑" pitchFamily="34" charset="-122"/>
                <a:sym typeface="Calibri" pitchFamily="34" charset="0"/>
              </a:rPr>
              <a:t>《</a:t>
            </a:r>
            <a:r>
              <a:rPr lang="zh-CN" altLang="en-US" sz="2400" b="1" dirty="0" smtClean="0">
                <a:solidFill>
                  <a:srgbClr val="000000"/>
                </a:solidFill>
                <a:latin typeface="微软雅黑" pitchFamily="34" charset="-122"/>
                <a:ea typeface="微软雅黑" pitchFamily="34" charset="-122"/>
                <a:sym typeface="Calibri" pitchFamily="34" charset="0"/>
              </a:rPr>
              <a:t>网络技术与应用实验</a:t>
            </a:r>
            <a:r>
              <a:rPr lang="en-US" altLang="zh-CN" sz="2400" b="1" dirty="0" smtClean="0">
                <a:solidFill>
                  <a:srgbClr val="000000"/>
                </a:solidFill>
                <a:latin typeface="微软雅黑" pitchFamily="34" charset="-122"/>
                <a:ea typeface="微软雅黑" pitchFamily="34" charset="-122"/>
                <a:sym typeface="Calibri" pitchFamily="34" charset="0"/>
              </a:rPr>
              <a:t>》MOOC</a:t>
            </a:r>
            <a:endParaRPr lang="zh-CN" altLang="en-US" sz="2400" b="1" dirty="0">
              <a:solidFill>
                <a:srgbClr val="000000"/>
              </a:solidFill>
              <a:latin typeface="微软雅黑" pitchFamily="34" charset="-122"/>
              <a:ea typeface="微软雅黑" pitchFamily="34" charset="-122"/>
              <a:sym typeface="Calibri" pitchFamily="34" charset="0"/>
            </a:endParaRPr>
          </a:p>
        </p:txBody>
      </p:sp>
      <p:sp>
        <p:nvSpPr>
          <p:cNvPr id="8" name="标题 1"/>
          <p:cNvSpPr>
            <a:spLocks noGrp="1"/>
          </p:cNvSpPr>
          <p:nvPr>
            <p:ph type="title"/>
          </p:nvPr>
        </p:nvSpPr>
        <p:spPr>
          <a:xfrm>
            <a:off x="671195" y="176920"/>
            <a:ext cx="1524640" cy="432030"/>
          </a:xfrm>
        </p:spPr>
        <p:txBody>
          <a:bodyPr/>
          <a:lstStyle/>
          <a:p>
            <a:r>
              <a:rPr lang="zh-CN" altLang="en-US" dirty="0"/>
              <a:t>配套</a:t>
            </a:r>
            <a:r>
              <a:rPr lang="zh-CN" altLang="en-US" dirty="0" smtClean="0"/>
              <a:t>课程</a:t>
            </a:r>
            <a:endParaRPr lang="zh-CN" altLang="en-US" dirty="0"/>
          </a:p>
        </p:txBody>
      </p:sp>
      <p:grpSp>
        <p:nvGrpSpPr>
          <p:cNvPr id="15" name="组合 14"/>
          <p:cNvGrpSpPr/>
          <p:nvPr/>
        </p:nvGrpSpPr>
        <p:grpSpPr>
          <a:xfrm>
            <a:off x="2958445" y="1347666"/>
            <a:ext cx="1866405" cy="936066"/>
            <a:chOff x="2886440" y="1347666"/>
            <a:chExt cx="1866405" cy="936066"/>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032795" y="1563681"/>
              <a:ext cx="936066" cy="504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内容占位符 2"/>
            <p:cNvSpPr txBox="1">
              <a:spLocks/>
            </p:cNvSpPr>
            <p:nvPr/>
          </p:nvSpPr>
          <p:spPr>
            <a:xfrm>
              <a:off x="2886440" y="1491675"/>
              <a:ext cx="1434376" cy="576040"/>
            </a:xfrm>
            <a:prstGeom prst="rect">
              <a:avLst/>
            </a:prstGeom>
          </p:spPr>
          <p:txBody>
            <a:bodyPr/>
            <a:lstStyle>
              <a:lvl1pPr marL="342900" indent="-342900" algn="l" rtl="0" fontAlgn="base">
                <a:spcBef>
                  <a:spcPct val="20000"/>
                </a:spcBef>
                <a:spcAft>
                  <a:spcPct val="0"/>
                </a:spcAft>
                <a:buFont typeface="Arial" pitchFamily="34" charset="0"/>
                <a:buChar char="•"/>
                <a:defRPr sz="2000" b="1">
                  <a:solidFill>
                    <a:schemeClr val="tx1"/>
                  </a:solidFill>
                  <a:latin typeface="微软雅黑" pitchFamily="34" charset="-122"/>
                  <a:ea typeface="微软雅黑" pitchFamily="34" charset="-122"/>
                  <a:cs typeface="+mn-cs"/>
                  <a:sym typeface="Calibri" pitchFamily="34" charset="0"/>
                </a:defRPr>
              </a:lvl1pPr>
              <a:lvl2pPr marL="742950" indent="-285750" algn="l" rtl="0" fontAlgn="base">
                <a:spcBef>
                  <a:spcPct val="20000"/>
                </a:spcBef>
                <a:spcAft>
                  <a:spcPct val="0"/>
                </a:spcAft>
                <a:buFont typeface="Arial" pitchFamily="34" charset="0"/>
                <a:buChar char="–"/>
                <a:defRPr sz="1800" b="1">
                  <a:solidFill>
                    <a:schemeClr val="tx1"/>
                  </a:solidFill>
                  <a:latin typeface="微软雅黑" pitchFamily="34" charset="-122"/>
                  <a:ea typeface="微软雅黑" pitchFamily="34" charset="-122"/>
                  <a:sym typeface="Calibri" pitchFamily="34" charset="0"/>
                </a:defRPr>
              </a:lvl2pPr>
              <a:lvl3pPr marL="1143000" indent="-228600" algn="l" rtl="0" fontAlgn="base">
                <a:spcBef>
                  <a:spcPct val="20000"/>
                </a:spcBef>
                <a:spcAft>
                  <a:spcPct val="0"/>
                </a:spcAft>
                <a:buFont typeface="Arial" pitchFamily="34" charset="0"/>
                <a:buChar char="•"/>
                <a:defRPr sz="1600" b="1">
                  <a:solidFill>
                    <a:schemeClr val="tx1"/>
                  </a:solidFill>
                  <a:latin typeface="微软雅黑" pitchFamily="34" charset="-122"/>
                  <a:ea typeface="微软雅黑" pitchFamily="34" charset="-122"/>
                  <a:sym typeface="Calibri" pitchFamily="34" charset="0"/>
                </a:defRPr>
              </a:lvl3pPr>
              <a:lvl4pPr marL="16002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4pPr>
              <a:lvl5pPr marL="20574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a:lstStyle>
            <a:p>
              <a:pPr marL="0" indent="0">
                <a:lnSpc>
                  <a:spcPct val="150000"/>
                </a:lnSpc>
                <a:spcBef>
                  <a:spcPts val="0"/>
                </a:spcBef>
                <a:buFont typeface="Arial" pitchFamily="34" charset="0"/>
                <a:buNone/>
              </a:pPr>
              <a:r>
                <a:rPr lang="zh-CN" altLang="en-US" kern="1200" dirty="0" smtClean="0">
                  <a:solidFill>
                    <a:srgbClr val="C00000"/>
                  </a:solidFill>
                </a:rPr>
                <a:t>先修课程</a:t>
              </a:r>
              <a:endParaRPr lang="zh-CN" altLang="en-US" kern="1200" dirty="0">
                <a:solidFill>
                  <a:srgbClr val="C00000"/>
                </a:solidFill>
              </a:endParaRPr>
            </a:p>
          </p:txBody>
        </p:sp>
      </p:grpSp>
      <p:sp>
        <p:nvSpPr>
          <p:cNvPr id="3" name="内容占位符 2"/>
          <p:cNvSpPr>
            <a:spLocks noGrp="1"/>
          </p:cNvSpPr>
          <p:nvPr>
            <p:ph idx="1"/>
          </p:nvPr>
        </p:nvSpPr>
        <p:spPr>
          <a:xfrm>
            <a:off x="4191862" y="2717428"/>
            <a:ext cx="2036253" cy="214347"/>
          </a:xfrm>
          <a:solidFill>
            <a:schemeClr val="bg1"/>
          </a:solidFill>
        </p:spPr>
        <p:txBody>
          <a:bodyPr/>
          <a:lstStyle/>
          <a:p>
            <a:pPr marL="0" indent="0">
              <a:spcBef>
                <a:spcPts val="0"/>
              </a:spcBef>
              <a:buNone/>
            </a:pPr>
            <a:r>
              <a:rPr lang="zh-CN" altLang="en-US" sz="1100" kern="1200" dirty="0" smtClean="0"/>
              <a:t>网络技术</a:t>
            </a:r>
            <a:r>
              <a:rPr lang="zh-CN" altLang="en-US" sz="1100" kern="1200" dirty="0"/>
              <a:t>与</a:t>
            </a:r>
            <a:r>
              <a:rPr lang="zh-CN" altLang="en-US" sz="1100" kern="1200" dirty="0" smtClean="0"/>
              <a:t>应用  </a:t>
            </a:r>
            <a:r>
              <a:rPr lang="zh-CN" altLang="en-US" sz="1100" kern="1200" dirty="0" smtClean="0">
                <a:solidFill>
                  <a:srgbClr val="C00000"/>
                </a:solidFill>
              </a:rPr>
              <a:t>国家精品</a:t>
            </a:r>
            <a:endParaRPr lang="zh-CN" altLang="en-US" sz="1100" kern="1200" dirty="0">
              <a:solidFill>
                <a:srgbClr val="C00000"/>
              </a:solidFill>
            </a:endParaRPr>
          </a:p>
        </p:txBody>
      </p:sp>
      <p:sp>
        <p:nvSpPr>
          <p:cNvPr id="9" name="单圆角矩形 8"/>
          <p:cNvSpPr/>
          <p:nvPr/>
        </p:nvSpPr>
        <p:spPr bwMode="auto">
          <a:xfrm>
            <a:off x="1475785" y="2139720"/>
            <a:ext cx="1152080" cy="432030"/>
          </a:xfrm>
          <a:prstGeom prst="round1Rect">
            <a:avLst/>
          </a:prstGeom>
          <a:noFill/>
          <a:ln w="2857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14" name="直接连接符 13"/>
          <p:cNvCxnSpPr/>
          <p:nvPr/>
        </p:nvCxnSpPr>
        <p:spPr bwMode="auto">
          <a:xfrm>
            <a:off x="4285646" y="2955221"/>
            <a:ext cx="1619280" cy="0"/>
          </a:xfrm>
          <a:prstGeom prst="line">
            <a:avLst/>
          </a:prstGeom>
          <a:solidFill>
            <a:schemeClr val="accent1"/>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403584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wipe(left)">
                                      <p:cBhvr>
                                        <p:cTn id="10" dur="500"/>
                                        <p:tgtEl>
                                          <p:spTgt spid="3">
                                            <p:bg/>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left)">
                                      <p:cBhvr>
                                        <p:cTn id="13" dur="500"/>
                                        <p:tgtEl>
                                          <p:spTgt spid="3">
                                            <p:txEl>
                                              <p:pRg st="0" end="0"/>
                                            </p:txEl>
                                          </p:spTgt>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build="p"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6983FFB1-2816-49F8-ACC2-2D81991C8FD6}"/>
              </a:ext>
            </a:extLst>
          </p:cNvPr>
          <p:cNvPicPr>
            <a:picLocks noChangeAspect="1"/>
          </p:cNvPicPr>
          <p:nvPr/>
        </p:nvPicPr>
        <p:blipFill>
          <a:blip r:embed="rId3"/>
          <a:stretch>
            <a:fillRect/>
          </a:stretch>
        </p:blipFill>
        <p:spPr>
          <a:xfrm>
            <a:off x="1403780" y="2139719"/>
            <a:ext cx="6498438" cy="2873191"/>
          </a:xfrm>
          <a:prstGeom prst="rect">
            <a:avLst/>
          </a:prstGeom>
          <a:ln>
            <a:noFill/>
          </a:ln>
          <a:effectLst>
            <a:outerShdw blurRad="292100" dist="139700" dir="2700000" algn="tl" rotWithShape="0">
              <a:srgbClr val="333333">
                <a:alpha val="65000"/>
              </a:srgbClr>
            </a:outerShdw>
          </a:effectLst>
        </p:spPr>
      </p:pic>
      <p:sp>
        <p:nvSpPr>
          <p:cNvPr id="7" name="矩形 6"/>
          <p:cNvSpPr/>
          <p:nvPr/>
        </p:nvSpPr>
        <p:spPr>
          <a:xfrm>
            <a:off x="2141818" y="771625"/>
            <a:ext cx="5328370" cy="646331"/>
          </a:xfrm>
          <a:prstGeom prst="rect">
            <a:avLst/>
          </a:prstGeom>
        </p:spPr>
        <p:txBody>
          <a:bodyPr wrap="square">
            <a:spAutoFit/>
          </a:bodyPr>
          <a:lstStyle/>
          <a:p>
            <a:pPr lvl="0">
              <a:lnSpc>
                <a:spcPct val="150000"/>
              </a:lnSpc>
              <a:spcBef>
                <a:spcPts val="0"/>
              </a:spcBef>
            </a:pPr>
            <a:r>
              <a:rPr lang="en-US" altLang="zh-CN" sz="2400" b="1" dirty="0" smtClean="0">
                <a:solidFill>
                  <a:srgbClr val="000000"/>
                </a:solidFill>
                <a:latin typeface="微软雅黑" pitchFamily="34" charset="-122"/>
                <a:ea typeface="微软雅黑" pitchFamily="34" charset="-122"/>
                <a:sym typeface="Calibri" pitchFamily="34" charset="0"/>
              </a:rPr>
              <a:t>《</a:t>
            </a:r>
            <a:r>
              <a:rPr lang="zh-CN" altLang="en-US" sz="2400" b="1" dirty="0" smtClean="0">
                <a:solidFill>
                  <a:srgbClr val="000000"/>
                </a:solidFill>
                <a:latin typeface="微软雅黑" pitchFamily="34" charset="-122"/>
                <a:ea typeface="微软雅黑" pitchFamily="34" charset="-122"/>
                <a:sym typeface="Calibri" pitchFamily="34" charset="0"/>
              </a:rPr>
              <a:t>网络技术与应用实验</a:t>
            </a:r>
            <a:r>
              <a:rPr lang="en-US" altLang="zh-CN" sz="2400" b="1" dirty="0" smtClean="0">
                <a:solidFill>
                  <a:srgbClr val="000000"/>
                </a:solidFill>
                <a:latin typeface="微软雅黑" pitchFamily="34" charset="-122"/>
                <a:ea typeface="微软雅黑" pitchFamily="34" charset="-122"/>
                <a:sym typeface="Calibri" pitchFamily="34" charset="0"/>
              </a:rPr>
              <a:t>》MOOC</a:t>
            </a:r>
            <a:endParaRPr lang="zh-CN" altLang="en-US" sz="2400" b="1" dirty="0">
              <a:solidFill>
                <a:srgbClr val="000000"/>
              </a:solidFill>
              <a:latin typeface="微软雅黑" pitchFamily="34" charset="-122"/>
              <a:ea typeface="微软雅黑" pitchFamily="34" charset="-122"/>
              <a:sym typeface="Calibri" pitchFamily="34" charset="0"/>
            </a:endParaRPr>
          </a:p>
        </p:txBody>
      </p:sp>
      <p:sp>
        <p:nvSpPr>
          <p:cNvPr id="8" name="标题 1"/>
          <p:cNvSpPr>
            <a:spLocks noGrp="1"/>
          </p:cNvSpPr>
          <p:nvPr>
            <p:ph type="title"/>
          </p:nvPr>
        </p:nvSpPr>
        <p:spPr>
          <a:xfrm>
            <a:off x="671195" y="176920"/>
            <a:ext cx="1524640" cy="432030"/>
          </a:xfrm>
        </p:spPr>
        <p:txBody>
          <a:bodyPr/>
          <a:lstStyle/>
          <a:p>
            <a:r>
              <a:rPr lang="zh-CN" altLang="en-US" dirty="0"/>
              <a:t>配套</a:t>
            </a:r>
            <a:r>
              <a:rPr lang="zh-CN" altLang="en-US" dirty="0" smtClean="0"/>
              <a:t>课程</a:t>
            </a:r>
            <a:endParaRPr lang="zh-CN" altLang="en-US" dirty="0"/>
          </a:p>
        </p:txBody>
      </p:sp>
      <p:grpSp>
        <p:nvGrpSpPr>
          <p:cNvPr id="2" name="组合 1"/>
          <p:cNvGrpSpPr/>
          <p:nvPr/>
        </p:nvGrpSpPr>
        <p:grpSpPr>
          <a:xfrm>
            <a:off x="3192448" y="1347666"/>
            <a:ext cx="1866405" cy="720051"/>
            <a:chOff x="2886440" y="1347666"/>
            <a:chExt cx="1866405" cy="720051"/>
          </a:xfrm>
        </p:grpSpPr>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4140802" y="1455674"/>
              <a:ext cx="720051" cy="504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内容占位符 2"/>
            <p:cNvSpPr txBox="1">
              <a:spLocks/>
            </p:cNvSpPr>
            <p:nvPr/>
          </p:nvSpPr>
          <p:spPr>
            <a:xfrm>
              <a:off x="2886440" y="1409614"/>
              <a:ext cx="1434376" cy="576040"/>
            </a:xfrm>
            <a:prstGeom prst="rect">
              <a:avLst/>
            </a:prstGeom>
          </p:spPr>
          <p:txBody>
            <a:bodyPr/>
            <a:lstStyle>
              <a:lvl1pPr marL="342900" indent="-342900" algn="l" rtl="0" fontAlgn="base">
                <a:spcBef>
                  <a:spcPct val="20000"/>
                </a:spcBef>
                <a:spcAft>
                  <a:spcPct val="0"/>
                </a:spcAft>
                <a:buFont typeface="Arial" pitchFamily="34" charset="0"/>
                <a:buChar char="•"/>
                <a:defRPr sz="2000" b="1">
                  <a:solidFill>
                    <a:schemeClr val="tx1"/>
                  </a:solidFill>
                  <a:latin typeface="微软雅黑" pitchFamily="34" charset="-122"/>
                  <a:ea typeface="微软雅黑" pitchFamily="34" charset="-122"/>
                  <a:cs typeface="+mn-cs"/>
                  <a:sym typeface="Calibri" pitchFamily="34" charset="0"/>
                </a:defRPr>
              </a:lvl1pPr>
              <a:lvl2pPr marL="742950" indent="-285750" algn="l" rtl="0" fontAlgn="base">
                <a:spcBef>
                  <a:spcPct val="20000"/>
                </a:spcBef>
                <a:spcAft>
                  <a:spcPct val="0"/>
                </a:spcAft>
                <a:buFont typeface="Arial" pitchFamily="34" charset="0"/>
                <a:buChar char="–"/>
                <a:defRPr sz="1800" b="1">
                  <a:solidFill>
                    <a:schemeClr val="tx1"/>
                  </a:solidFill>
                  <a:latin typeface="微软雅黑" pitchFamily="34" charset="-122"/>
                  <a:ea typeface="微软雅黑" pitchFamily="34" charset="-122"/>
                  <a:sym typeface="Calibri" pitchFamily="34" charset="0"/>
                </a:defRPr>
              </a:lvl2pPr>
              <a:lvl3pPr marL="1143000" indent="-228600" algn="l" rtl="0" fontAlgn="base">
                <a:spcBef>
                  <a:spcPct val="20000"/>
                </a:spcBef>
                <a:spcAft>
                  <a:spcPct val="0"/>
                </a:spcAft>
                <a:buFont typeface="Arial" pitchFamily="34" charset="0"/>
                <a:buChar char="•"/>
                <a:defRPr sz="1600" b="1">
                  <a:solidFill>
                    <a:schemeClr val="tx1"/>
                  </a:solidFill>
                  <a:latin typeface="微软雅黑" pitchFamily="34" charset="-122"/>
                  <a:ea typeface="微软雅黑" pitchFamily="34" charset="-122"/>
                  <a:sym typeface="Calibri" pitchFamily="34" charset="0"/>
                </a:defRPr>
              </a:lvl3pPr>
              <a:lvl4pPr marL="16002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4pPr>
              <a:lvl5pPr marL="20574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a:lstStyle>
            <a:p>
              <a:pPr marL="0" indent="0">
                <a:lnSpc>
                  <a:spcPct val="150000"/>
                </a:lnSpc>
                <a:spcBef>
                  <a:spcPts val="0"/>
                </a:spcBef>
                <a:buFont typeface="Arial" pitchFamily="34" charset="0"/>
                <a:buNone/>
              </a:pPr>
              <a:r>
                <a:rPr lang="zh-CN" altLang="en-US" kern="1200" dirty="0" smtClean="0">
                  <a:solidFill>
                    <a:srgbClr val="C00000"/>
                  </a:solidFill>
                </a:rPr>
                <a:t>先修课程</a:t>
              </a:r>
              <a:endParaRPr lang="zh-CN" altLang="en-US" kern="1200" dirty="0">
                <a:solidFill>
                  <a:srgbClr val="C00000"/>
                </a:solidFill>
              </a:endParaRPr>
            </a:p>
          </p:txBody>
        </p:sp>
      </p:grpSp>
      <p:sp>
        <p:nvSpPr>
          <p:cNvPr id="3" name="内容占位符 2"/>
          <p:cNvSpPr>
            <a:spLocks noGrp="1"/>
          </p:cNvSpPr>
          <p:nvPr>
            <p:ph idx="1"/>
          </p:nvPr>
        </p:nvSpPr>
        <p:spPr>
          <a:xfrm>
            <a:off x="1853798" y="2859770"/>
            <a:ext cx="2773026" cy="237793"/>
          </a:xfrm>
          <a:solidFill>
            <a:schemeClr val="bg1"/>
          </a:solidFill>
        </p:spPr>
        <p:txBody>
          <a:bodyPr/>
          <a:lstStyle/>
          <a:p>
            <a:pPr marL="0" indent="0">
              <a:spcBef>
                <a:spcPts val="0"/>
              </a:spcBef>
              <a:buNone/>
            </a:pPr>
            <a:r>
              <a:rPr lang="zh-CN" altLang="en-US" sz="1400" kern="1200" dirty="0" smtClean="0"/>
              <a:t>网络技术</a:t>
            </a:r>
            <a:r>
              <a:rPr lang="zh-CN" altLang="en-US" sz="1400" kern="1200" dirty="0"/>
              <a:t>与</a:t>
            </a:r>
            <a:r>
              <a:rPr lang="zh-CN" altLang="en-US" sz="1400" kern="1200" dirty="0" smtClean="0"/>
              <a:t>应用         </a:t>
            </a:r>
            <a:r>
              <a:rPr lang="zh-CN" altLang="en-US" sz="1400" kern="1200" dirty="0" smtClean="0">
                <a:solidFill>
                  <a:srgbClr val="C00000"/>
                </a:solidFill>
              </a:rPr>
              <a:t>国家精品</a:t>
            </a:r>
            <a:endParaRPr lang="zh-CN" altLang="en-US" sz="1400" kern="1200" dirty="0">
              <a:solidFill>
                <a:srgbClr val="C00000"/>
              </a:solidFill>
            </a:endParaRPr>
          </a:p>
        </p:txBody>
      </p:sp>
      <p:sp>
        <p:nvSpPr>
          <p:cNvPr id="9" name="单圆角矩形 8"/>
          <p:cNvSpPr/>
          <p:nvPr/>
        </p:nvSpPr>
        <p:spPr bwMode="auto">
          <a:xfrm>
            <a:off x="1709788" y="2139720"/>
            <a:ext cx="1152080" cy="432030"/>
          </a:xfrm>
          <a:prstGeom prst="round1Rect">
            <a:avLst/>
          </a:prstGeom>
          <a:noFill/>
          <a:ln w="2857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14" name="直接连接符 13"/>
          <p:cNvCxnSpPr/>
          <p:nvPr/>
        </p:nvCxnSpPr>
        <p:spPr bwMode="auto">
          <a:xfrm>
            <a:off x="1947582" y="3139767"/>
            <a:ext cx="2354386" cy="0"/>
          </a:xfrm>
          <a:prstGeom prst="line">
            <a:avLst/>
          </a:prstGeom>
          <a:solidFill>
            <a:schemeClr val="accent1"/>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235134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wipe(left)">
                                      <p:cBhvr>
                                        <p:cTn id="10" dur="500"/>
                                        <p:tgtEl>
                                          <p:spTgt spid="3">
                                            <p:bg/>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left)">
                                      <p:cBhvr>
                                        <p:cTn id="13" dur="500"/>
                                        <p:tgtEl>
                                          <p:spTgt spid="3">
                                            <p:txEl>
                                              <p:pRg st="0" end="0"/>
                                            </p:txEl>
                                          </p:spTgt>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build="p"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937F05-E833-4B4E-97C1-73CA4C331126}"/>
              </a:ext>
            </a:extLst>
          </p:cNvPr>
          <p:cNvSpPr>
            <a:spLocks noGrp="1"/>
          </p:cNvSpPr>
          <p:nvPr>
            <p:ph type="title"/>
          </p:nvPr>
        </p:nvSpPr>
        <p:spPr>
          <a:xfrm>
            <a:off x="671195" y="176920"/>
            <a:ext cx="7069025" cy="432030"/>
          </a:xfrm>
        </p:spPr>
        <p:txBody>
          <a:bodyPr/>
          <a:lstStyle/>
          <a:p>
            <a:r>
              <a:rPr lang="zh-CN" altLang="en-US" dirty="0" smtClean="0"/>
              <a:t>内容设置</a:t>
            </a:r>
            <a:endParaRPr lang="zh-CN" altLang="en-US" dirty="0"/>
          </a:p>
        </p:txBody>
      </p:sp>
      <p:sp>
        <p:nvSpPr>
          <p:cNvPr id="3" name="内容占位符 2">
            <a:extLst>
              <a:ext uri="{FF2B5EF4-FFF2-40B4-BE49-F238E27FC236}">
                <a16:creationId xmlns="" xmlns:a16="http://schemas.microsoft.com/office/drawing/2014/main" id="{D8ECC4FF-1F14-40C0-9684-30BD90794253}"/>
              </a:ext>
            </a:extLst>
          </p:cNvPr>
          <p:cNvSpPr>
            <a:spLocks noGrp="1"/>
          </p:cNvSpPr>
          <p:nvPr>
            <p:ph idx="1"/>
          </p:nvPr>
        </p:nvSpPr>
        <p:spPr>
          <a:xfrm>
            <a:off x="702778" y="771625"/>
            <a:ext cx="3347027" cy="532509"/>
          </a:xfrm>
        </p:spPr>
        <p:txBody>
          <a:bodyPr/>
          <a:lstStyle/>
          <a:p>
            <a:pPr marL="0" indent="0" algn="ctr">
              <a:lnSpc>
                <a:spcPct val="150000"/>
              </a:lnSpc>
              <a:spcBef>
                <a:spcPts val="0"/>
              </a:spcBef>
              <a:buNone/>
            </a:pPr>
            <a:r>
              <a:rPr lang="en-US" altLang="zh-CN" kern="1200" dirty="0" smtClean="0"/>
              <a:t>《</a:t>
            </a:r>
            <a:r>
              <a:rPr lang="zh-CN" altLang="en-US" kern="1200" dirty="0" smtClean="0"/>
              <a:t>网络技术与应用</a:t>
            </a:r>
            <a:r>
              <a:rPr lang="en-US" altLang="zh-CN" kern="1200" dirty="0" smtClean="0"/>
              <a:t>》MOOC</a:t>
            </a:r>
            <a:endParaRPr lang="zh-CN" altLang="en-US" kern="1200" dirty="0"/>
          </a:p>
        </p:txBody>
      </p:sp>
      <p:sp>
        <p:nvSpPr>
          <p:cNvPr id="4" name="内容占位符 2">
            <a:extLst>
              <a:ext uri="{FF2B5EF4-FFF2-40B4-BE49-F238E27FC236}">
                <a16:creationId xmlns="" xmlns:a16="http://schemas.microsoft.com/office/drawing/2014/main" id="{3DBF7F85-983B-463B-A36C-E75E5B29D203}"/>
              </a:ext>
            </a:extLst>
          </p:cNvPr>
          <p:cNvSpPr txBox="1">
            <a:spLocks/>
          </p:cNvSpPr>
          <p:nvPr/>
        </p:nvSpPr>
        <p:spPr>
          <a:xfrm>
            <a:off x="4769855" y="771625"/>
            <a:ext cx="4194450" cy="532509"/>
          </a:xfrm>
          <a:prstGeom prst="rect">
            <a:avLst/>
          </a:prstGeom>
        </p:spPr>
        <p:txBody>
          <a:bodyPr/>
          <a:lstStyle>
            <a:lvl1pPr marL="342900" indent="-342900" algn="l" rtl="0" fontAlgn="base">
              <a:spcBef>
                <a:spcPct val="20000"/>
              </a:spcBef>
              <a:spcAft>
                <a:spcPct val="0"/>
              </a:spcAft>
              <a:buFont typeface="Arial" pitchFamily="34" charset="0"/>
              <a:buChar char="•"/>
              <a:defRPr sz="2000" b="1">
                <a:solidFill>
                  <a:schemeClr val="tx1"/>
                </a:solidFill>
                <a:latin typeface="微软雅黑" pitchFamily="34" charset="-122"/>
                <a:ea typeface="微软雅黑" pitchFamily="34" charset="-122"/>
                <a:cs typeface="+mn-cs"/>
                <a:sym typeface="Calibri" pitchFamily="34" charset="0"/>
              </a:defRPr>
            </a:lvl1pPr>
            <a:lvl2pPr marL="742950" indent="-285750" algn="l" rtl="0" fontAlgn="base">
              <a:spcBef>
                <a:spcPct val="20000"/>
              </a:spcBef>
              <a:spcAft>
                <a:spcPct val="0"/>
              </a:spcAft>
              <a:buFont typeface="Arial" pitchFamily="34" charset="0"/>
              <a:buChar char="–"/>
              <a:defRPr sz="1800" b="1">
                <a:solidFill>
                  <a:schemeClr val="tx1"/>
                </a:solidFill>
                <a:latin typeface="微软雅黑" pitchFamily="34" charset="-122"/>
                <a:ea typeface="微软雅黑" pitchFamily="34" charset="-122"/>
                <a:sym typeface="Calibri" pitchFamily="34" charset="0"/>
              </a:defRPr>
            </a:lvl2pPr>
            <a:lvl3pPr marL="1143000" indent="-228600" algn="l" rtl="0" fontAlgn="base">
              <a:spcBef>
                <a:spcPct val="20000"/>
              </a:spcBef>
              <a:spcAft>
                <a:spcPct val="0"/>
              </a:spcAft>
              <a:buFont typeface="Arial" pitchFamily="34" charset="0"/>
              <a:buChar char="•"/>
              <a:defRPr sz="1600" b="1">
                <a:solidFill>
                  <a:schemeClr val="tx1"/>
                </a:solidFill>
                <a:latin typeface="微软雅黑" pitchFamily="34" charset="-122"/>
                <a:ea typeface="微软雅黑" pitchFamily="34" charset="-122"/>
                <a:sym typeface="Calibri" pitchFamily="34" charset="0"/>
              </a:defRPr>
            </a:lvl3pPr>
            <a:lvl4pPr marL="16002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4pPr>
            <a:lvl5pPr marL="20574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a:lstStyle>
          <a:p>
            <a:pPr marL="0" indent="0">
              <a:lnSpc>
                <a:spcPct val="150000"/>
              </a:lnSpc>
              <a:spcBef>
                <a:spcPts val="0"/>
              </a:spcBef>
              <a:buNone/>
            </a:pPr>
            <a:r>
              <a:rPr lang="en-US" altLang="zh-CN" dirty="0" smtClean="0"/>
              <a:t>《</a:t>
            </a:r>
            <a:r>
              <a:rPr lang="zh-CN" altLang="en-US" dirty="0" smtClean="0"/>
              <a:t>网络技术与应用</a:t>
            </a:r>
            <a:r>
              <a:rPr lang="zh-CN" altLang="en-US" dirty="0"/>
              <a:t>实验</a:t>
            </a:r>
            <a:r>
              <a:rPr lang="en-US" altLang="zh-CN" dirty="0" smtClean="0"/>
              <a:t>》MOOC</a:t>
            </a:r>
            <a:endParaRPr lang="zh-CN" altLang="en-US" kern="1200" dirty="0"/>
          </a:p>
        </p:txBody>
      </p:sp>
      <p:sp>
        <p:nvSpPr>
          <p:cNvPr id="5" name="矩形: 圆角 4">
            <a:extLst>
              <a:ext uri="{FF2B5EF4-FFF2-40B4-BE49-F238E27FC236}">
                <a16:creationId xmlns="" xmlns:a16="http://schemas.microsoft.com/office/drawing/2014/main" id="{05D87A82-F2D0-4F53-A08B-2EDD305C70DB}"/>
              </a:ext>
            </a:extLst>
          </p:cNvPr>
          <p:cNvSpPr/>
          <p:nvPr/>
        </p:nvSpPr>
        <p:spPr bwMode="auto">
          <a:xfrm>
            <a:off x="702778" y="1419671"/>
            <a:ext cx="3456240" cy="3546910"/>
          </a:xfrm>
          <a:prstGeom prst="roundRect">
            <a:avLst>
              <a:gd name="adj" fmla="val 2046"/>
            </a:avLst>
          </a:prstGeom>
          <a:solidFill>
            <a:srgbClr val="00B050"/>
          </a:solidFill>
          <a:ln>
            <a:noFill/>
            <a:headEnd type="none" w="med" len="med"/>
            <a:tailEnd type="none" w="med" len="med"/>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7" name="矩形: 圆角 6">
            <a:extLst>
              <a:ext uri="{FF2B5EF4-FFF2-40B4-BE49-F238E27FC236}">
                <a16:creationId xmlns="" xmlns:a16="http://schemas.microsoft.com/office/drawing/2014/main" id="{01219C06-6FC3-4EC1-A590-D59BA7B712AD}"/>
              </a:ext>
            </a:extLst>
          </p:cNvPr>
          <p:cNvSpPr/>
          <p:nvPr/>
        </p:nvSpPr>
        <p:spPr bwMode="auto">
          <a:xfrm>
            <a:off x="5111720" y="1419671"/>
            <a:ext cx="3456240" cy="3546910"/>
          </a:xfrm>
          <a:prstGeom prst="roundRect">
            <a:avLst>
              <a:gd name="adj" fmla="val 2046"/>
            </a:avLst>
          </a:prstGeom>
          <a:solidFill>
            <a:srgbClr val="00B0F0"/>
          </a:solidFill>
          <a:ln>
            <a:noFill/>
            <a:headEnd type="none" w="med" len="med"/>
            <a:tailEnd type="none" w="med" len="med"/>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8" name="矩形 7"/>
          <p:cNvSpPr/>
          <p:nvPr/>
        </p:nvSpPr>
        <p:spPr>
          <a:xfrm>
            <a:off x="820621" y="1485428"/>
            <a:ext cx="3220553" cy="3462487"/>
          </a:xfrm>
          <a:prstGeom prst="rect">
            <a:avLst/>
          </a:prstGeom>
        </p:spPr>
        <p:txBody>
          <a:bodyPr wrap="square">
            <a:spAutoFit/>
          </a:bodyPr>
          <a:lstStyle/>
          <a:p>
            <a:pPr marL="342900" lvl="0" indent="-342900">
              <a:lnSpc>
                <a:spcPct val="150000"/>
              </a:lnSpc>
              <a:spcBef>
                <a:spcPts val="0"/>
              </a:spcBef>
              <a:buBlip>
                <a:blip r:embed="rId3"/>
              </a:buBlip>
            </a:pPr>
            <a:r>
              <a:rPr lang="zh-CN" altLang="en-US" sz="1600" b="1" dirty="0">
                <a:solidFill>
                  <a:schemeClr val="bg1"/>
                </a:solidFill>
                <a:latin typeface="微软雅黑" pitchFamily="34" charset="-122"/>
                <a:ea typeface="微软雅黑" pitchFamily="34" charset="-122"/>
                <a:sym typeface="Calibri" pitchFamily="34" charset="0"/>
              </a:rPr>
              <a:t>第</a:t>
            </a:r>
            <a:r>
              <a:rPr lang="en-US" altLang="zh-CN" sz="1600" b="1" dirty="0">
                <a:solidFill>
                  <a:schemeClr val="bg1"/>
                </a:solidFill>
                <a:latin typeface="微软雅黑" pitchFamily="34" charset="-122"/>
                <a:ea typeface="微软雅黑" pitchFamily="34" charset="-122"/>
                <a:sym typeface="Calibri" pitchFamily="34" charset="0"/>
              </a:rPr>
              <a:t>1</a:t>
            </a:r>
            <a:r>
              <a:rPr lang="zh-CN" altLang="en-US" sz="1600" b="1" dirty="0">
                <a:solidFill>
                  <a:schemeClr val="bg1"/>
                </a:solidFill>
                <a:latin typeface="微软雅黑" pitchFamily="34" charset="-122"/>
                <a:ea typeface="微软雅黑" pitchFamily="34" charset="-122"/>
                <a:sym typeface="Calibri" pitchFamily="34" charset="0"/>
              </a:rPr>
              <a:t>讲 概论</a:t>
            </a:r>
          </a:p>
          <a:p>
            <a:pPr marL="342900" lvl="0" indent="-342900">
              <a:lnSpc>
                <a:spcPct val="150000"/>
              </a:lnSpc>
              <a:spcBef>
                <a:spcPts val="0"/>
              </a:spcBef>
              <a:buBlip>
                <a:blip r:embed="rId3"/>
              </a:buBlip>
            </a:pPr>
            <a:r>
              <a:rPr lang="zh-CN" altLang="en-US" sz="1600" b="1" dirty="0">
                <a:solidFill>
                  <a:schemeClr val="bg1"/>
                </a:solidFill>
                <a:latin typeface="微软雅黑" pitchFamily="34" charset="-122"/>
                <a:ea typeface="微软雅黑" pitchFamily="34" charset="-122"/>
                <a:sym typeface="Calibri" pitchFamily="34" charset="0"/>
              </a:rPr>
              <a:t>第</a:t>
            </a:r>
            <a:r>
              <a:rPr lang="en-US" altLang="zh-CN" sz="1600" b="1" dirty="0">
                <a:solidFill>
                  <a:schemeClr val="bg1"/>
                </a:solidFill>
                <a:latin typeface="微软雅黑" pitchFamily="34" charset="-122"/>
                <a:ea typeface="微软雅黑" pitchFamily="34" charset="-122"/>
                <a:sym typeface="Calibri" pitchFamily="34" charset="0"/>
              </a:rPr>
              <a:t>2</a:t>
            </a:r>
            <a:r>
              <a:rPr lang="zh-CN" altLang="en-US" sz="1600" b="1" dirty="0">
                <a:solidFill>
                  <a:schemeClr val="bg1"/>
                </a:solidFill>
                <a:latin typeface="微软雅黑" pitchFamily="34" charset="-122"/>
                <a:ea typeface="微软雅黑" pitchFamily="34" charset="-122"/>
                <a:sym typeface="Calibri" pitchFamily="34" charset="0"/>
              </a:rPr>
              <a:t>讲 数据通信基础</a:t>
            </a:r>
          </a:p>
          <a:p>
            <a:pPr marL="342900" lvl="0" indent="-342900">
              <a:lnSpc>
                <a:spcPct val="150000"/>
              </a:lnSpc>
              <a:spcBef>
                <a:spcPts val="0"/>
              </a:spcBef>
              <a:buBlip>
                <a:blip r:embed="rId3"/>
              </a:buBlip>
            </a:pPr>
            <a:r>
              <a:rPr lang="zh-CN" altLang="en-US" sz="1600" b="1" dirty="0">
                <a:solidFill>
                  <a:schemeClr val="bg1"/>
                </a:solidFill>
                <a:latin typeface="微软雅黑" pitchFamily="34" charset="-122"/>
                <a:ea typeface="微软雅黑" pitchFamily="34" charset="-122"/>
                <a:sym typeface="Calibri" pitchFamily="34" charset="0"/>
              </a:rPr>
              <a:t>第</a:t>
            </a:r>
            <a:r>
              <a:rPr lang="en-US" altLang="zh-CN" sz="1600" b="1" dirty="0">
                <a:solidFill>
                  <a:schemeClr val="bg1"/>
                </a:solidFill>
                <a:latin typeface="微软雅黑" pitchFamily="34" charset="-122"/>
                <a:ea typeface="微软雅黑" pitchFamily="34" charset="-122"/>
                <a:sym typeface="Calibri" pitchFamily="34" charset="0"/>
              </a:rPr>
              <a:t>3</a:t>
            </a:r>
            <a:r>
              <a:rPr lang="zh-CN" altLang="en-US" sz="1600" b="1" dirty="0">
                <a:solidFill>
                  <a:schemeClr val="bg1"/>
                </a:solidFill>
                <a:latin typeface="微软雅黑" pitchFamily="34" charset="-122"/>
                <a:ea typeface="微软雅黑" pitchFamily="34" charset="-122"/>
                <a:sym typeface="Calibri" pitchFamily="34" charset="0"/>
              </a:rPr>
              <a:t>讲 以太网</a:t>
            </a:r>
          </a:p>
          <a:p>
            <a:pPr marL="342900" lvl="0" indent="-342900">
              <a:lnSpc>
                <a:spcPct val="150000"/>
              </a:lnSpc>
              <a:spcBef>
                <a:spcPts val="0"/>
              </a:spcBef>
              <a:buBlip>
                <a:blip r:embed="rId3"/>
              </a:buBlip>
            </a:pPr>
            <a:r>
              <a:rPr lang="zh-CN" altLang="en-US" sz="1600" b="1" dirty="0">
                <a:solidFill>
                  <a:schemeClr val="bg1"/>
                </a:solidFill>
                <a:latin typeface="微软雅黑" pitchFamily="34" charset="-122"/>
                <a:ea typeface="微软雅黑" pitchFamily="34" charset="-122"/>
                <a:sym typeface="Calibri" pitchFamily="34" charset="0"/>
              </a:rPr>
              <a:t>第</a:t>
            </a:r>
            <a:r>
              <a:rPr lang="en-US" altLang="zh-CN" sz="1600" b="1" dirty="0">
                <a:solidFill>
                  <a:schemeClr val="bg1"/>
                </a:solidFill>
                <a:latin typeface="微软雅黑" pitchFamily="34" charset="-122"/>
                <a:ea typeface="微软雅黑" pitchFamily="34" charset="-122"/>
                <a:sym typeface="Calibri" pitchFamily="34" charset="0"/>
              </a:rPr>
              <a:t>4</a:t>
            </a:r>
            <a:r>
              <a:rPr lang="zh-CN" altLang="en-US" sz="1600" b="1" dirty="0">
                <a:solidFill>
                  <a:schemeClr val="bg1"/>
                </a:solidFill>
                <a:latin typeface="微软雅黑" pitchFamily="34" charset="-122"/>
                <a:ea typeface="微软雅黑" pitchFamily="34" charset="-122"/>
                <a:sym typeface="Calibri" pitchFamily="34" charset="0"/>
              </a:rPr>
              <a:t>讲 无线局域网</a:t>
            </a:r>
          </a:p>
          <a:p>
            <a:pPr marL="342900" lvl="0" indent="-342900">
              <a:lnSpc>
                <a:spcPct val="150000"/>
              </a:lnSpc>
              <a:spcBef>
                <a:spcPts val="0"/>
              </a:spcBef>
              <a:buBlip>
                <a:blip r:embed="rId3"/>
              </a:buBlip>
            </a:pPr>
            <a:r>
              <a:rPr lang="zh-CN" altLang="en-US" sz="1600" b="1" dirty="0">
                <a:solidFill>
                  <a:schemeClr val="bg1"/>
                </a:solidFill>
                <a:latin typeface="微软雅黑" pitchFamily="34" charset="-122"/>
                <a:ea typeface="微软雅黑" pitchFamily="34" charset="-122"/>
                <a:sym typeface="Calibri" pitchFamily="34" charset="0"/>
              </a:rPr>
              <a:t>第</a:t>
            </a:r>
            <a:r>
              <a:rPr lang="en-US" altLang="zh-CN" sz="1600" b="1" dirty="0">
                <a:solidFill>
                  <a:schemeClr val="bg1"/>
                </a:solidFill>
                <a:latin typeface="微软雅黑" pitchFamily="34" charset="-122"/>
                <a:ea typeface="微软雅黑" pitchFamily="34" charset="-122"/>
                <a:sym typeface="Calibri" pitchFamily="34" charset="0"/>
              </a:rPr>
              <a:t>5</a:t>
            </a:r>
            <a:r>
              <a:rPr lang="zh-CN" altLang="en-US" sz="1600" b="1" dirty="0">
                <a:solidFill>
                  <a:schemeClr val="bg1"/>
                </a:solidFill>
                <a:latin typeface="微软雅黑" pitchFamily="34" charset="-122"/>
                <a:ea typeface="微软雅黑" pitchFamily="34" charset="-122"/>
                <a:sym typeface="Calibri" pitchFamily="34" charset="0"/>
              </a:rPr>
              <a:t>讲 </a:t>
            </a:r>
            <a:r>
              <a:rPr lang="en-US" altLang="zh-CN" sz="1600" b="1" dirty="0">
                <a:solidFill>
                  <a:schemeClr val="bg1"/>
                </a:solidFill>
                <a:latin typeface="微软雅黑" pitchFamily="34" charset="-122"/>
                <a:ea typeface="微软雅黑" pitchFamily="34" charset="-122"/>
                <a:sym typeface="Calibri" pitchFamily="34" charset="0"/>
              </a:rPr>
              <a:t>IP</a:t>
            </a:r>
            <a:r>
              <a:rPr lang="zh-CN" altLang="en-US" sz="1600" b="1" dirty="0">
                <a:solidFill>
                  <a:schemeClr val="bg1"/>
                </a:solidFill>
                <a:latin typeface="微软雅黑" pitchFamily="34" charset="-122"/>
                <a:ea typeface="微软雅黑" pitchFamily="34" charset="-122"/>
                <a:sym typeface="Calibri" pitchFamily="34" charset="0"/>
              </a:rPr>
              <a:t>和网络互连</a:t>
            </a:r>
          </a:p>
          <a:p>
            <a:pPr marL="342900" lvl="0" indent="-342900">
              <a:lnSpc>
                <a:spcPct val="150000"/>
              </a:lnSpc>
              <a:spcBef>
                <a:spcPts val="0"/>
              </a:spcBef>
              <a:buBlip>
                <a:blip r:embed="rId3"/>
              </a:buBlip>
            </a:pPr>
            <a:r>
              <a:rPr lang="zh-CN" altLang="en-US" sz="1600" b="1" dirty="0">
                <a:solidFill>
                  <a:schemeClr val="bg1"/>
                </a:solidFill>
                <a:latin typeface="微软雅黑" pitchFamily="34" charset="-122"/>
                <a:ea typeface="微软雅黑" pitchFamily="34" charset="-122"/>
                <a:sym typeface="Calibri" pitchFamily="34" charset="0"/>
              </a:rPr>
              <a:t>第</a:t>
            </a:r>
            <a:r>
              <a:rPr lang="en-US" altLang="zh-CN" sz="1600" b="1" dirty="0">
                <a:solidFill>
                  <a:schemeClr val="bg1"/>
                </a:solidFill>
                <a:latin typeface="微软雅黑" pitchFamily="34" charset="-122"/>
                <a:ea typeface="微软雅黑" pitchFamily="34" charset="-122"/>
                <a:sym typeface="Calibri" pitchFamily="34" charset="0"/>
              </a:rPr>
              <a:t>6</a:t>
            </a:r>
            <a:r>
              <a:rPr lang="zh-CN" altLang="en-US" sz="1600" b="1" dirty="0">
                <a:solidFill>
                  <a:schemeClr val="bg1"/>
                </a:solidFill>
                <a:latin typeface="微软雅黑" pitchFamily="34" charset="-122"/>
                <a:ea typeface="微软雅黑" pitchFamily="34" charset="-122"/>
                <a:sym typeface="Calibri" pitchFamily="34" charset="0"/>
              </a:rPr>
              <a:t>讲 </a:t>
            </a:r>
            <a:r>
              <a:rPr lang="en-US" altLang="zh-CN" sz="1600" b="1" dirty="0">
                <a:solidFill>
                  <a:schemeClr val="bg1"/>
                </a:solidFill>
                <a:latin typeface="微软雅黑" pitchFamily="34" charset="-122"/>
                <a:ea typeface="微软雅黑" pitchFamily="34" charset="-122"/>
                <a:sym typeface="Calibri" pitchFamily="34" charset="0"/>
              </a:rPr>
              <a:t>Internet</a:t>
            </a:r>
            <a:r>
              <a:rPr lang="zh-CN" altLang="en-US" sz="1600" b="1" dirty="0">
                <a:solidFill>
                  <a:schemeClr val="bg1"/>
                </a:solidFill>
                <a:latin typeface="微软雅黑" pitchFamily="34" charset="-122"/>
                <a:ea typeface="微软雅黑" pitchFamily="34" charset="-122"/>
                <a:sym typeface="Calibri" pitchFamily="34" charset="0"/>
              </a:rPr>
              <a:t>接入技术</a:t>
            </a:r>
          </a:p>
          <a:p>
            <a:pPr marL="342900" lvl="0" indent="-342900">
              <a:lnSpc>
                <a:spcPct val="150000"/>
              </a:lnSpc>
              <a:spcBef>
                <a:spcPts val="0"/>
              </a:spcBef>
              <a:buBlip>
                <a:blip r:embed="rId3"/>
              </a:buBlip>
            </a:pPr>
            <a:r>
              <a:rPr lang="zh-CN" altLang="en-US" sz="1600" b="1" dirty="0">
                <a:solidFill>
                  <a:schemeClr val="bg1"/>
                </a:solidFill>
                <a:latin typeface="微软雅黑" pitchFamily="34" charset="-122"/>
                <a:ea typeface="微软雅黑" pitchFamily="34" charset="-122"/>
                <a:sym typeface="Calibri" pitchFamily="34" charset="0"/>
              </a:rPr>
              <a:t>第</a:t>
            </a:r>
            <a:r>
              <a:rPr lang="en-US" altLang="zh-CN" sz="1600" b="1" dirty="0">
                <a:solidFill>
                  <a:schemeClr val="bg1"/>
                </a:solidFill>
                <a:latin typeface="微软雅黑" pitchFamily="34" charset="-122"/>
                <a:ea typeface="微软雅黑" pitchFamily="34" charset="-122"/>
                <a:sym typeface="Calibri" pitchFamily="34" charset="0"/>
              </a:rPr>
              <a:t>7</a:t>
            </a:r>
            <a:r>
              <a:rPr lang="zh-CN" altLang="en-US" sz="1600" b="1" dirty="0">
                <a:solidFill>
                  <a:schemeClr val="bg1"/>
                </a:solidFill>
                <a:latin typeface="微软雅黑" pitchFamily="34" charset="-122"/>
                <a:ea typeface="微软雅黑" pitchFamily="34" charset="-122"/>
                <a:sym typeface="Calibri" pitchFamily="34" charset="0"/>
              </a:rPr>
              <a:t>讲 传输层</a:t>
            </a:r>
          </a:p>
          <a:p>
            <a:pPr marL="342900" lvl="0" indent="-342900">
              <a:lnSpc>
                <a:spcPct val="150000"/>
              </a:lnSpc>
              <a:spcBef>
                <a:spcPts val="0"/>
              </a:spcBef>
              <a:buBlip>
                <a:blip r:embed="rId3"/>
              </a:buBlip>
            </a:pPr>
            <a:r>
              <a:rPr lang="zh-CN" altLang="en-US" sz="1600" b="1" dirty="0">
                <a:solidFill>
                  <a:schemeClr val="bg1"/>
                </a:solidFill>
                <a:latin typeface="微软雅黑" pitchFamily="34" charset="-122"/>
                <a:ea typeface="微软雅黑" pitchFamily="34" charset="-122"/>
                <a:sym typeface="Calibri" pitchFamily="34" charset="0"/>
              </a:rPr>
              <a:t>第</a:t>
            </a:r>
            <a:r>
              <a:rPr lang="en-US" altLang="zh-CN" sz="1600" b="1" dirty="0">
                <a:solidFill>
                  <a:schemeClr val="bg1"/>
                </a:solidFill>
                <a:latin typeface="微软雅黑" pitchFamily="34" charset="-122"/>
                <a:ea typeface="微软雅黑" pitchFamily="34" charset="-122"/>
                <a:sym typeface="Calibri" pitchFamily="34" charset="0"/>
              </a:rPr>
              <a:t>8</a:t>
            </a:r>
            <a:r>
              <a:rPr lang="zh-CN" altLang="en-US" sz="1600" b="1" dirty="0">
                <a:solidFill>
                  <a:schemeClr val="bg1"/>
                </a:solidFill>
                <a:latin typeface="微软雅黑" pitchFamily="34" charset="-122"/>
                <a:ea typeface="微软雅黑" pitchFamily="34" charset="-122"/>
                <a:sym typeface="Calibri" pitchFamily="34" charset="0"/>
              </a:rPr>
              <a:t>讲 应用层</a:t>
            </a:r>
          </a:p>
          <a:p>
            <a:pPr marL="342900" lvl="0" indent="-342900">
              <a:lnSpc>
                <a:spcPct val="150000"/>
              </a:lnSpc>
              <a:spcBef>
                <a:spcPts val="0"/>
              </a:spcBef>
              <a:buBlip>
                <a:blip r:embed="rId3"/>
              </a:buBlip>
            </a:pPr>
            <a:r>
              <a:rPr lang="zh-CN" altLang="en-US" sz="1600" b="1" dirty="0">
                <a:solidFill>
                  <a:schemeClr val="bg1"/>
                </a:solidFill>
                <a:latin typeface="微软雅黑" pitchFamily="34" charset="-122"/>
                <a:ea typeface="微软雅黑" pitchFamily="34" charset="-122"/>
                <a:sym typeface="Calibri" pitchFamily="34" charset="0"/>
              </a:rPr>
              <a:t>第</a:t>
            </a:r>
            <a:r>
              <a:rPr lang="en-US" altLang="zh-CN" sz="1600" b="1" dirty="0">
                <a:solidFill>
                  <a:schemeClr val="bg1"/>
                </a:solidFill>
                <a:latin typeface="微软雅黑" pitchFamily="34" charset="-122"/>
                <a:ea typeface="微软雅黑" pitchFamily="34" charset="-122"/>
                <a:sym typeface="Calibri" pitchFamily="34" charset="0"/>
              </a:rPr>
              <a:t>9</a:t>
            </a:r>
            <a:r>
              <a:rPr lang="zh-CN" altLang="en-US" sz="1600" b="1" dirty="0">
                <a:solidFill>
                  <a:schemeClr val="bg1"/>
                </a:solidFill>
                <a:latin typeface="微软雅黑" pitchFamily="34" charset="-122"/>
                <a:ea typeface="微软雅黑" pitchFamily="34" charset="-122"/>
                <a:sym typeface="Calibri" pitchFamily="34" charset="0"/>
              </a:rPr>
              <a:t>讲 网络安全</a:t>
            </a:r>
          </a:p>
        </p:txBody>
      </p:sp>
      <p:sp>
        <p:nvSpPr>
          <p:cNvPr id="9" name="内容占位符 2"/>
          <p:cNvSpPr txBox="1">
            <a:spLocks/>
          </p:cNvSpPr>
          <p:nvPr/>
        </p:nvSpPr>
        <p:spPr>
          <a:xfrm>
            <a:off x="5165882" y="1456506"/>
            <a:ext cx="3402078" cy="3456240"/>
          </a:xfrm>
          <a:prstGeom prst="rect">
            <a:avLst/>
          </a:prstGeom>
        </p:spPr>
        <p:txBody>
          <a:bodyPr/>
          <a:lstStyle>
            <a:lvl1pPr marL="342900" indent="-342900" algn="l" rtl="0" fontAlgn="base">
              <a:spcBef>
                <a:spcPct val="20000"/>
              </a:spcBef>
              <a:spcAft>
                <a:spcPct val="0"/>
              </a:spcAft>
              <a:buFont typeface="Arial" pitchFamily="34" charset="0"/>
              <a:buChar char="•"/>
              <a:defRPr sz="2000" b="1">
                <a:solidFill>
                  <a:schemeClr val="tx1"/>
                </a:solidFill>
                <a:latin typeface="微软雅黑" pitchFamily="34" charset="-122"/>
                <a:ea typeface="微软雅黑" pitchFamily="34" charset="-122"/>
                <a:cs typeface="+mn-cs"/>
                <a:sym typeface="Calibri" pitchFamily="34" charset="0"/>
              </a:defRPr>
            </a:lvl1pPr>
            <a:lvl2pPr marL="742950" indent="-285750" algn="l" rtl="0" fontAlgn="base">
              <a:spcBef>
                <a:spcPct val="20000"/>
              </a:spcBef>
              <a:spcAft>
                <a:spcPct val="0"/>
              </a:spcAft>
              <a:buFont typeface="Arial" pitchFamily="34" charset="0"/>
              <a:buChar char="–"/>
              <a:defRPr sz="1800" b="1">
                <a:solidFill>
                  <a:schemeClr val="tx1"/>
                </a:solidFill>
                <a:latin typeface="微软雅黑" pitchFamily="34" charset="-122"/>
                <a:ea typeface="微软雅黑" pitchFamily="34" charset="-122"/>
                <a:sym typeface="Calibri" pitchFamily="34" charset="0"/>
              </a:defRPr>
            </a:lvl2pPr>
            <a:lvl3pPr marL="1143000" indent="-228600" algn="l" rtl="0" fontAlgn="base">
              <a:spcBef>
                <a:spcPct val="20000"/>
              </a:spcBef>
              <a:spcAft>
                <a:spcPct val="0"/>
              </a:spcAft>
              <a:buFont typeface="Arial" pitchFamily="34" charset="0"/>
              <a:buChar char="•"/>
              <a:defRPr sz="1600" b="1">
                <a:solidFill>
                  <a:schemeClr val="tx1"/>
                </a:solidFill>
                <a:latin typeface="微软雅黑" pitchFamily="34" charset="-122"/>
                <a:ea typeface="微软雅黑" pitchFamily="34" charset="-122"/>
                <a:sym typeface="Calibri" pitchFamily="34" charset="0"/>
              </a:defRPr>
            </a:lvl3pPr>
            <a:lvl4pPr marL="16002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4pPr>
            <a:lvl5pPr marL="20574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a:lstStyle>
          <a:p>
            <a:pPr>
              <a:lnSpc>
                <a:spcPct val="150000"/>
              </a:lnSpc>
              <a:spcBef>
                <a:spcPts val="0"/>
              </a:spcBef>
              <a:buFont typeface="Arial" pitchFamily="34" charset="0"/>
              <a:buBlip>
                <a:blip r:embed="rId3"/>
              </a:buBlip>
            </a:pPr>
            <a:endParaRPr lang="en-US" altLang="zh-CN" sz="1800" kern="1200" dirty="0" smtClean="0"/>
          </a:p>
          <a:p>
            <a:pPr>
              <a:lnSpc>
                <a:spcPct val="150000"/>
              </a:lnSpc>
              <a:spcBef>
                <a:spcPts val="0"/>
              </a:spcBef>
              <a:buFont typeface="Arial" pitchFamily="34" charset="0"/>
              <a:buBlip>
                <a:blip r:embed="rId3"/>
              </a:buBlip>
            </a:pPr>
            <a:r>
              <a:rPr lang="zh-CN" altLang="en-US" sz="1600" dirty="0">
                <a:solidFill>
                  <a:schemeClr val="bg1"/>
                </a:solidFill>
              </a:rPr>
              <a:t>第</a:t>
            </a:r>
            <a:r>
              <a:rPr lang="en-US" altLang="zh-CN" sz="1600" dirty="0">
                <a:solidFill>
                  <a:schemeClr val="bg1"/>
                </a:solidFill>
              </a:rPr>
              <a:t>1</a:t>
            </a:r>
            <a:r>
              <a:rPr lang="zh-CN" altLang="en-US" sz="1600" dirty="0">
                <a:solidFill>
                  <a:schemeClr val="bg1"/>
                </a:solidFill>
              </a:rPr>
              <a:t>讲 实验基础</a:t>
            </a:r>
          </a:p>
          <a:p>
            <a:pPr>
              <a:lnSpc>
                <a:spcPct val="150000"/>
              </a:lnSpc>
              <a:spcBef>
                <a:spcPts val="0"/>
              </a:spcBef>
              <a:buFont typeface="Arial" pitchFamily="34" charset="0"/>
              <a:buBlip>
                <a:blip r:embed="rId3"/>
              </a:buBlip>
            </a:pPr>
            <a:r>
              <a:rPr lang="zh-CN" altLang="en-US" sz="1600" dirty="0">
                <a:solidFill>
                  <a:schemeClr val="bg1"/>
                </a:solidFill>
              </a:rPr>
              <a:t>第</a:t>
            </a:r>
            <a:r>
              <a:rPr lang="en-US" altLang="zh-CN" sz="1600" dirty="0">
                <a:solidFill>
                  <a:schemeClr val="bg1"/>
                </a:solidFill>
              </a:rPr>
              <a:t>2</a:t>
            </a:r>
            <a:r>
              <a:rPr lang="zh-CN" altLang="en-US" sz="1600" dirty="0">
                <a:solidFill>
                  <a:schemeClr val="bg1"/>
                </a:solidFill>
              </a:rPr>
              <a:t>讲 以太网实验</a:t>
            </a:r>
          </a:p>
          <a:p>
            <a:pPr>
              <a:lnSpc>
                <a:spcPct val="150000"/>
              </a:lnSpc>
              <a:spcBef>
                <a:spcPts val="0"/>
              </a:spcBef>
              <a:buFont typeface="Arial" pitchFamily="34" charset="0"/>
              <a:buBlip>
                <a:blip r:embed="rId3"/>
              </a:buBlip>
            </a:pPr>
            <a:r>
              <a:rPr lang="zh-CN" altLang="en-US" sz="1600" dirty="0">
                <a:solidFill>
                  <a:schemeClr val="bg1"/>
                </a:solidFill>
              </a:rPr>
              <a:t>第</a:t>
            </a:r>
            <a:r>
              <a:rPr lang="en-US" altLang="zh-CN" sz="1600" dirty="0">
                <a:solidFill>
                  <a:schemeClr val="bg1"/>
                </a:solidFill>
              </a:rPr>
              <a:t>3</a:t>
            </a:r>
            <a:r>
              <a:rPr lang="zh-CN" altLang="en-US" sz="1600" dirty="0">
                <a:solidFill>
                  <a:schemeClr val="bg1"/>
                </a:solidFill>
              </a:rPr>
              <a:t>讲 无线局域网实验</a:t>
            </a:r>
          </a:p>
          <a:p>
            <a:pPr>
              <a:lnSpc>
                <a:spcPct val="150000"/>
              </a:lnSpc>
              <a:spcBef>
                <a:spcPts val="0"/>
              </a:spcBef>
              <a:buFont typeface="Arial" pitchFamily="34" charset="0"/>
              <a:buBlip>
                <a:blip r:embed="rId3"/>
              </a:buBlip>
            </a:pPr>
            <a:r>
              <a:rPr lang="zh-CN" altLang="en-US" sz="1600" dirty="0">
                <a:solidFill>
                  <a:schemeClr val="bg1"/>
                </a:solidFill>
              </a:rPr>
              <a:t>第</a:t>
            </a:r>
            <a:r>
              <a:rPr lang="en-US" altLang="zh-CN" sz="1600" dirty="0">
                <a:solidFill>
                  <a:schemeClr val="bg1"/>
                </a:solidFill>
              </a:rPr>
              <a:t>4</a:t>
            </a:r>
            <a:r>
              <a:rPr lang="zh-CN" altLang="en-US" sz="1600" dirty="0">
                <a:solidFill>
                  <a:schemeClr val="bg1"/>
                </a:solidFill>
              </a:rPr>
              <a:t>讲 </a:t>
            </a:r>
            <a:r>
              <a:rPr lang="en-US" altLang="zh-CN" sz="1600" dirty="0">
                <a:solidFill>
                  <a:schemeClr val="bg1"/>
                </a:solidFill>
              </a:rPr>
              <a:t>IP</a:t>
            </a:r>
            <a:r>
              <a:rPr lang="zh-CN" altLang="en-US" sz="1600" dirty="0">
                <a:solidFill>
                  <a:schemeClr val="bg1"/>
                </a:solidFill>
              </a:rPr>
              <a:t>和网络互连实验</a:t>
            </a:r>
          </a:p>
          <a:p>
            <a:pPr>
              <a:lnSpc>
                <a:spcPct val="150000"/>
              </a:lnSpc>
              <a:spcBef>
                <a:spcPts val="0"/>
              </a:spcBef>
              <a:buFont typeface="Arial" pitchFamily="34" charset="0"/>
              <a:buBlip>
                <a:blip r:embed="rId3"/>
              </a:buBlip>
            </a:pPr>
            <a:r>
              <a:rPr lang="zh-CN" altLang="en-US" sz="1600" dirty="0">
                <a:solidFill>
                  <a:schemeClr val="bg1"/>
                </a:solidFill>
              </a:rPr>
              <a:t>第</a:t>
            </a:r>
            <a:r>
              <a:rPr lang="en-US" altLang="zh-CN" sz="1600" dirty="0">
                <a:solidFill>
                  <a:schemeClr val="bg1"/>
                </a:solidFill>
              </a:rPr>
              <a:t>5</a:t>
            </a:r>
            <a:r>
              <a:rPr lang="zh-CN" altLang="en-US" sz="1600" dirty="0">
                <a:solidFill>
                  <a:schemeClr val="bg1"/>
                </a:solidFill>
              </a:rPr>
              <a:t>讲 </a:t>
            </a:r>
            <a:r>
              <a:rPr lang="en-US" altLang="zh-CN" sz="1600" dirty="0">
                <a:solidFill>
                  <a:schemeClr val="bg1"/>
                </a:solidFill>
              </a:rPr>
              <a:t>Internet</a:t>
            </a:r>
            <a:r>
              <a:rPr lang="zh-CN" altLang="en-US" sz="1600" dirty="0">
                <a:solidFill>
                  <a:schemeClr val="bg1"/>
                </a:solidFill>
              </a:rPr>
              <a:t>接入</a:t>
            </a:r>
            <a:r>
              <a:rPr lang="zh-CN" altLang="en-US" sz="1600" dirty="0" smtClean="0">
                <a:solidFill>
                  <a:schemeClr val="bg1"/>
                </a:solidFill>
              </a:rPr>
              <a:t>实验</a:t>
            </a:r>
            <a:endParaRPr lang="en-US" altLang="zh-CN" sz="1600" dirty="0" smtClean="0">
              <a:solidFill>
                <a:schemeClr val="bg1"/>
              </a:solidFill>
            </a:endParaRPr>
          </a:p>
          <a:p>
            <a:pPr>
              <a:lnSpc>
                <a:spcPct val="150000"/>
              </a:lnSpc>
              <a:spcBef>
                <a:spcPts val="0"/>
              </a:spcBef>
              <a:buFont typeface="Arial" pitchFamily="34" charset="0"/>
              <a:buBlip>
                <a:blip r:embed="rId3"/>
              </a:buBlip>
            </a:pPr>
            <a:endParaRPr lang="zh-CN" altLang="en-US" sz="1600" dirty="0">
              <a:solidFill>
                <a:schemeClr val="bg1"/>
              </a:solidFill>
            </a:endParaRPr>
          </a:p>
          <a:p>
            <a:pPr>
              <a:lnSpc>
                <a:spcPct val="150000"/>
              </a:lnSpc>
              <a:spcBef>
                <a:spcPts val="0"/>
              </a:spcBef>
              <a:buFont typeface="Arial" pitchFamily="34" charset="0"/>
              <a:buBlip>
                <a:blip r:embed="rId3"/>
              </a:buBlip>
            </a:pPr>
            <a:r>
              <a:rPr lang="zh-CN" altLang="en-US" sz="1600" dirty="0">
                <a:solidFill>
                  <a:schemeClr val="bg1"/>
                </a:solidFill>
              </a:rPr>
              <a:t>第</a:t>
            </a:r>
            <a:r>
              <a:rPr lang="en-US" altLang="zh-CN" sz="1600" dirty="0">
                <a:solidFill>
                  <a:schemeClr val="bg1"/>
                </a:solidFill>
              </a:rPr>
              <a:t>6</a:t>
            </a:r>
            <a:r>
              <a:rPr lang="zh-CN" altLang="en-US" sz="1600" dirty="0">
                <a:solidFill>
                  <a:schemeClr val="bg1"/>
                </a:solidFill>
              </a:rPr>
              <a:t>讲 应用层实验</a:t>
            </a:r>
          </a:p>
          <a:p>
            <a:pPr>
              <a:lnSpc>
                <a:spcPct val="150000"/>
              </a:lnSpc>
              <a:spcBef>
                <a:spcPts val="0"/>
              </a:spcBef>
              <a:buFont typeface="Arial" pitchFamily="34" charset="0"/>
              <a:buBlip>
                <a:blip r:embed="rId3"/>
              </a:buBlip>
            </a:pPr>
            <a:r>
              <a:rPr lang="zh-CN" altLang="en-US" sz="1600" dirty="0">
                <a:solidFill>
                  <a:schemeClr val="bg1"/>
                </a:solidFill>
              </a:rPr>
              <a:t>第</a:t>
            </a:r>
            <a:r>
              <a:rPr lang="en-US" altLang="zh-CN" sz="1600" dirty="0">
                <a:solidFill>
                  <a:schemeClr val="bg1"/>
                </a:solidFill>
              </a:rPr>
              <a:t>7</a:t>
            </a:r>
            <a:r>
              <a:rPr lang="zh-CN" altLang="en-US" sz="1600" dirty="0">
                <a:solidFill>
                  <a:schemeClr val="bg1"/>
                </a:solidFill>
              </a:rPr>
              <a:t>讲网络安全实验</a:t>
            </a:r>
          </a:p>
          <a:p>
            <a:pPr>
              <a:lnSpc>
                <a:spcPct val="150000"/>
              </a:lnSpc>
              <a:spcBef>
                <a:spcPts val="0"/>
              </a:spcBef>
              <a:buFont typeface="Arial" pitchFamily="34" charset="0"/>
              <a:buBlip>
                <a:blip r:embed="rId3"/>
              </a:buBlip>
            </a:pPr>
            <a:endParaRPr lang="zh-CN" altLang="en-US" sz="1600" dirty="0">
              <a:solidFill>
                <a:schemeClr val="bg1"/>
              </a:solidFill>
            </a:endParaRPr>
          </a:p>
        </p:txBody>
      </p:sp>
      <p:cxnSp>
        <p:nvCxnSpPr>
          <p:cNvPr id="22" name="直接箭头连接符 21"/>
          <p:cNvCxnSpPr/>
          <p:nvPr/>
        </p:nvCxnSpPr>
        <p:spPr bwMode="auto">
          <a:xfrm>
            <a:off x="3545770" y="2445818"/>
            <a:ext cx="1620112" cy="0"/>
          </a:xfrm>
          <a:prstGeom prst="straightConnector1">
            <a:avLst/>
          </a:prstGeom>
          <a:ln>
            <a:headEnd type="none" w="med" len="med"/>
            <a:tailEnd type="arrow"/>
          </a:ln>
          <a:extLst/>
        </p:spPr>
        <p:style>
          <a:lnRef idx="2">
            <a:schemeClr val="accent6"/>
          </a:lnRef>
          <a:fillRef idx="0">
            <a:schemeClr val="accent6"/>
          </a:fillRef>
          <a:effectRef idx="1">
            <a:schemeClr val="accent6"/>
          </a:effectRef>
          <a:fontRef idx="minor">
            <a:schemeClr val="tx1"/>
          </a:fontRef>
        </p:style>
      </p:cxnSp>
      <p:cxnSp>
        <p:nvCxnSpPr>
          <p:cNvPr id="25" name="直接箭头连接符 24"/>
          <p:cNvCxnSpPr/>
          <p:nvPr/>
        </p:nvCxnSpPr>
        <p:spPr bwMode="auto">
          <a:xfrm>
            <a:off x="3545770" y="2848047"/>
            <a:ext cx="1620112" cy="0"/>
          </a:xfrm>
          <a:prstGeom prst="straightConnector1">
            <a:avLst/>
          </a:prstGeom>
          <a:ln>
            <a:headEnd type="none" w="med" len="med"/>
            <a:tailEnd type="arrow"/>
          </a:ln>
          <a:extLst/>
        </p:spPr>
        <p:style>
          <a:lnRef idx="2">
            <a:schemeClr val="accent6"/>
          </a:lnRef>
          <a:fillRef idx="0">
            <a:schemeClr val="accent6"/>
          </a:fillRef>
          <a:effectRef idx="1">
            <a:schemeClr val="accent6"/>
          </a:effectRef>
          <a:fontRef idx="minor">
            <a:schemeClr val="tx1"/>
          </a:fontRef>
        </p:style>
      </p:cxnSp>
      <p:cxnSp>
        <p:nvCxnSpPr>
          <p:cNvPr id="26" name="直接箭头连接符 25"/>
          <p:cNvCxnSpPr/>
          <p:nvPr/>
        </p:nvCxnSpPr>
        <p:spPr bwMode="auto">
          <a:xfrm>
            <a:off x="3545770" y="3219795"/>
            <a:ext cx="1620112" cy="0"/>
          </a:xfrm>
          <a:prstGeom prst="straightConnector1">
            <a:avLst/>
          </a:prstGeom>
          <a:ln>
            <a:headEnd type="none" w="med" len="med"/>
            <a:tailEnd type="arrow"/>
          </a:ln>
          <a:extLst/>
        </p:spPr>
        <p:style>
          <a:lnRef idx="2">
            <a:schemeClr val="accent6"/>
          </a:lnRef>
          <a:fillRef idx="0">
            <a:schemeClr val="accent6"/>
          </a:fillRef>
          <a:effectRef idx="1">
            <a:schemeClr val="accent6"/>
          </a:effectRef>
          <a:fontRef idx="minor">
            <a:schemeClr val="tx1"/>
          </a:fontRef>
        </p:style>
      </p:cxnSp>
      <p:cxnSp>
        <p:nvCxnSpPr>
          <p:cNvPr id="27" name="直接箭头连接符 26"/>
          <p:cNvCxnSpPr/>
          <p:nvPr/>
        </p:nvCxnSpPr>
        <p:spPr bwMode="auto">
          <a:xfrm>
            <a:off x="3545770" y="3579820"/>
            <a:ext cx="1620112" cy="0"/>
          </a:xfrm>
          <a:prstGeom prst="straightConnector1">
            <a:avLst/>
          </a:prstGeom>
          <a:ln>
            <a:headEnd type="none" w="med" len="med"/>
            <a:tailEnd type="arrow"/>
          </a:ln>
          <a:extLst/>
        </p:spPr>
        <p:style>
          <a:lnRef idx="2">
            <a:schemeClr val="accent6"/>
          </a:lnRef>
          <a:fillRef idx="0">
            <a:schemeClr val="accent6"/>
          </a:fillRef>
          <a:effectRef idx="1">
            <a:schemeClr val="accent6"/>
          </a:effectRef>
          <a:fontRef idx="minor">
            <a:schemeClr val="tx1"/>
          </a:fontRef>
        </p:style>
      </p:cxnSp>
      <p:cxnSp>
        <p:nvCxnSpPr>
          <p:cNvPr id="28" name="直接箭头连接符 27"/>
          <p:cNvCxnSpPr/>
          <p:nvPr/>
        </p:nvCxnSpPr>
        <p:spPr bwMode="auto">
          <a:xfrm>
            <a:off x="3545770" y="4299870"/>
            <a:ext cx="1620112" cy="0"/>
          </a:xfrm>
          <a:prstGeom prst="straightConnector1">
            <a:avLst/>
          </a:prstGeom>
          <a:ln>
            <a:headEnd type="none" w="med" len="med"/>
            <a:tailEnd type="arrow"/>
          </a:ln>
          <a:extLst/>
        </p:spPr>
        <p:style>
          <a:lnRef idx="2">
            <a:schemeClr val="accent6"/>
          </a:lnRef>
          <a:fillRef idx="0">
            <a:schemeClr val="accent6"/>
          </a:fillRef>
          <a:effectRef idx="1">
            <a:schemeClr val="accent6"/>
          </a:effectRef>
          <a:fontRef idx="minor">
            <a:schemeClr val="tx1"/>
          </a:fontRef>
        </p:style>
      </p:cxnSp>
      <p:cxnSp>
        <p:nvCxnSpPr>
          <p:cNvPr id="29" name="直接箭头连接符 28"/>
          <p:cNvCxnSpPr/>
          <p:nvPr/>
        </p:nvCxnSpPr>
        <p:spPr bwMode="auto">
          <a:xfrm>
            <a:off x="3545770" y="4659895"/>
            <a:ext cx="1620112" cy="0"/>
          </a:xfrm>
          <a:prstGeom prst="straightConnector1">
            <a:avLst/>
          </a:prstGeom>
          <a:ln>
            <a:headEnd type="none" w="med" len="med"/>
            <a:tailEnd type="arrow"/>
          </a:ln>
          <a:extLst/>
        </p:spPr>
        <p:style>
          <a:lnRef idx="2">
            <a:schemeClr val="accent6"/>
          </a:lnRef>
          <a:fillRef idx="0">
            <a:schemeClr val="accent6"/>
          </a:fillRef>
          <a:effectRef idx="1">
            <a:schemeClr val="accent6"/>
          </a:effectRef>
          <a:fontRef idx="minor">
            <a:schemeClr val="tx1"/>
          </a:fontRef>
        </p:style>
      </p:cxnSp>
      <p:sp>
        <p:nvSpPr>
          <p:cNvPr id="6" name="左大括号 5"/>
          <p:cNvSpPr/>
          <p:nvPr/>
        </p:nvSpPr>
        <p:spPr bwMode="auto">
          <a:xfrm>
            <a:off x="5165882" y="2139720"/>
            <a:ext cx="108008" cy="348302"/>
          </a:xfrm>
          <a:prstGeom prst="leftBrac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357561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9">
                                            <p:txEl>
                                              <p:pRg st="1" end="1"/>
                                            </p:txEl>
                                          </p:spTgt>
                                        </p:tgtEl>
                                        <p:attrNameLst>
                                          <p:attrName>style.visibility</p:attrName>
                                        </p:attrNameLst>
                                      </p:cBhvr>
                                      <p:to>
                                        <p:strVal val="visible"/>
                                      </p:to>
                                    </p:set>
                                    <p:animEffect transition="in" filter="wipe(left)">
                                      <p:cBhvr>
                                        <p:cTn id="37" dur="500"/>
                                        <p:tgtEl>
                                          <p:spTgt spid="9">
                                            <p:txEl>
                                              <p:pRg st="1" end="1"/>
                                            </p:txEl>
                                          </p:spTgt>
                                        </p:tgtEl>
                                      </p:cBhvr>
                                    </p:animEffect>
                                  </p:childTnLst>
                                </p:cTn>
                              </p:par>
                            </p:childTnLst>
                          </p:cTn>
                        </p:par>
                        <p:par>
                          <p:cTn id="38" fill="hold">
                            <p:stCondLst>
                              <p:cond delay="1500"/>
                            </p:stCondLst>
                            <p:childTnLst>
                              <p:par>
                                <p:cTn id="39" presetID="22" presetClass="entr" presetSubtype="8" fill="hold" nodeType="afterEffect">
                                  <p:stCondLst>
                                    <p:cond delay="0"/>
                                  </p:stCondLst>
                                  <p:childTnLst>
                                    <p:set>
                                      <p:cBhvr>
                                        <p:cTn id="40" dur="1" fill="hold">
                                          <p:stCondLst>
                                            <p:cond delay="0"/>
                                          </p:stCondLst>
                                        </p:cTn>
                                        <p:tgtEl>
                                          <p:spTgt spid="9">
                                            <p:txEl>
                                              <p:pRg st="2" end="2"/>
                                            </p:txEl>
                                          </p:spTgt>
                                        </p:tgtEl>
                                        <p:attrNameLst>
                                          <p:attrName>style.visibility</p:attrName>
                                        </p:attrNameLst>
                                      </p:cBhvr>
                                      <p:to>
                                        <p:strVal val="visible"/>
                                      </p:to>
                                    </p:set>
                                    <p:animEffect transition="in" filter="wipe(left)">
                                      <p:cBhvr>
                                        <p:cTn id="41" dur="500"/>
                                        <p:tgtEl>
                                          <p:spTgt spid="9">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9">
                                            <p:txEl>
                                              <p:pRg st="3" end="3"/>
                                            </p:txEl>
                                          </p:spTgt>
                                        </p:tgtEl>
                                        <p:attrNameLst>
                                          <p:attrName>style.visibility</p:attrName>
                                        </p:attrNameLst>
                                      </p:cBhvr>
                                      <p:to>
                                        <p:strVal val="visible"/>
                                      </p:to>
                                    </p:set>
                                    <p:animEffect transition="in" filter="wipe(left)">
                                      <p:cBhvr>
                                        <p:cTn id="50" dur="500"/>
                                        <p:tgtEl>
                                          <p:spTgt spid="9">
                                            <p:txEl>
                                              <p:pRg st="3" end="3"/>
                                            </p:txEl>
                                          </p:spTgt>
                                        </p:tgtEl>
                                      </p:cBhvr>
                                    </p:animEffect>
                                  </p:childTnLst>
                                </p:cTn>
                              </p:par>
                            </p:childTnLst>
                          </p:cTn>
                        </p:par>
                        <p:par>
                          <p:cTn id="51" fill="hold">
                            <p:stCondLst>
                              <p:cond delay="10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childTnLst>
                          </p:cTn>
                        </p:par>
                        <p:par>
                          <p:cTn id="55" fill="hold">
                            <p:stCondLst>
                              <p:cond delay="1500"/>
                            </p:stCondLst>
                            <p:childTnLst>
                              <p:par>
                                <p:cTn id="56" presetID="22" presetClass="entr" presetSubtype="8" fill="hold" nodeType="afterEffect">
                                  <p:stCondLst>
                                    <p:cond delay="0"/>
                                  </p:stCondLst>
                                  <p:childTnLst>
                                    <p:set>
                                      <p:cBhvr>
                                        <p:cTn id="57" dur="1" fill="hold">
                                          <p:stCondLst>
                                            <p:cond delay="0"/>
                                          </p:stCondLst>
                                        </p:cTn>
                                        <p:tgtEl>
                                          <p:spTgt spid="9">
                                            <p:txEl>
                                              <p:pRg st="4" end="4"/>
                                            </p:txEl>
                                          </p:spTgt>
                                        </p:tgtEl>
                                        <p:attrNameLst>
                                          <p:attrName>style.visibility</p:attrName>
                                        </p:attrNameLst>
                                      </p:cBhvr>
                                      <p:to>
                                        <p:strVal val="visible"/>
                                      </p:to>
                                    </p:set>
                                    <p:animEffect transition="in" filter="wipe(left)">
                                      <p:cBhvr>
                                        <p:cTn id="58" dur="500"/>
                                        <p:tgtEl>
                                          <p:spTgt spid="9">
                                            <p:txEl>
                                              <p:pRg st="4" end="4"/>
                                            </p:txEl>
                                          </p:spTgt>
                                        </p:tgtEl>
                                      </p:cBhvr>
                                    </p:animEffect>
                                  </p:childTnLst>
                                </p:cTn>
                              </p:par>
                            </p:childTnLst>
                          </p:cTn>
                        </p:par>
                        <p:par>
                          <p:cTn id="59" fill="hold">
                            <p:stCondLst>
                              <p:cond delay="2000"/>
                            </p:stCondLst>
                            <p:childTnLst>
                              <p:par>
                                <p:cTn id="60" presetID="22" presetClass="entr" presetSubtype="8"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2500"/>
                            </p:stCondLst>
                            <p:childTnLst>
                              <p:par>
                                <p:cTn id="64" presetID="22" presetClass="entr" presetSubtype="8" fill="hold" nodeType="afterEffect">
                                  <p:stCondLst>
                                    <p:cond delay="0"/>
                                  </p:stCondLst>
                                  <p:childTnLst>
                                    <p:set>
                                      <p:cBhvr>
                                        <p:cTn id="65" dur="1" fill="hold">
                                          <p:stCondLst>
                                            <p:cond delay="0"/>
                                          </p:stCondLst>
                                        </p:cTn>
                                        <p:tgtEl>
                                          <p:spTgt spid="9">
                                            <p:txEl>
                                              <p:pRg st="5" end="5"/>
                                            </p:txEl>
                                          </p:spTgt>
                                        </p:tgtEl>
                                        <p:attrNameLst>
                                          <p:attrName>style.visibility</p:attrName>
                                        </p:attrNameLst>
                                      </p:cBhvr>
                                      <p:to>
                                        <p:strVal val="visible"/>
                                      </p:to>
                                    </p:set>
                                    <p:animEffect transition="in" filter="wipe(left)">
                                      <p:cBhvr>
                                        <p:cTn id="66" dur="500"/>
                                        <p:tgtEl>
                                          <p:spTgt spid="9">
                                            <p:txEl>
                                              <p:pRg st="5" end="5"/>
                                            </p:txEl>
                                          </p:spTgt>
                                        </p:tgtEl>
                                      </p:cBhvr>
                                    </p:animEffect>
                                  </p:childTnLst>
                                </p:cTn>
                              </p:par>
                            </p:childTnLst>
                          </p:cTn>
                        </p:par>
                        <p:par>
                          <p:cTn id="67" fill="hold">
                            <p:stCondLst>
                              <p:cond delay="3000"/>
                            </p:stCondLst>
                            <p:childTnLst>
                              <p:par>
                                <p:cTn id="68" presetID="22" presetClass="entr" presetSubtype="8" fill="hold"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childTnLst>
                          </p:cTn>
                        </p:par>
                        <p:par>
                          <p:cTn id="71" fill="hold">
                            <p:stCondLst>
                              <p:cond delay="3500"/>
                            </p:stCondLst>
                            <p:childTnLst>
                              <p:par>
                                <p:cTn id="72" presetID="22" presetClass="entr" presetSubtype="8" fill="hold" nodeType="afterEffect">
                                  <p:stCondLst>
                                    <p:cond delay="0"/>
                                  </p:stCondLst>
                                  <p:childTnLst>
                                    <p:set>
                                      <p:cBhvr>
                                        <p:cTn id="73" dur="1" fill="hold">
                                          <p:stCondLst>
                                            <p:cond delay="0"/>
                                          </p:stCondLst>
                                        </p:cTn>
                                        <p:tgtEl>
                                          <p:spTgt spid="9">
                                            <p:txEl>
                                              <p:pRg st="7" end="7"/>
                                            </p:txEl>
                                          </p:spTgt>
                                        </p:tgtEl>
                                        <p:attrNameLst>
                                          <p:attrName>style.visibility</p:attrName>
                                        </p:attrNameLst>
                                      </p:cBhvr>
                                      <p:to>
                                        <p:strVal val="visible"/>
                                      </p:to>
                                    </p:set>
                                    <p:animEffect transition="in" filter="wipe(left)">
                                      <p:cBhvr>
                                        <p:cTn id="74" dur="500"/>
                                        <p:tgtEl>
                                          <p:spTgt spid="9">
                                            <p:txEl>
                                              <p:pRg st="7" end="7"/>
                                            </p:txEl>
                                          </p:spTgt>
                                        </p:tgtEl>
                                      </p:cBhvr>
                                    </p:animEffect>
                                  </p:childTnLst>
                                </p:cTn>
                              </p:par>
                            </p:childTnLst>
                          </p:cTn>
                        </p:par>
                        <p:par>
                          <p:cTn id="75" fill="hold">
                            <p:stCondLst>
                              <p:cond delay="4000"/>
                            </p:stCondLst>
                            <p:childTnLst>
                              <p:par>
                                <p:cTn id="76" presetID="22" presetClass="entr" presetSubtype="8" fill="hold"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left)">
                                      <p:cBhvr>
                                        <p:cTn id="78" dur="500"/>
                                        <p:tgtEl>
                                          <p:spTgt spid="29"/>
                                        </p:tgtEl>
                                      </p:cBhvr>
                                    </p:animEffect>
                                  </p:childTnLst>
                                </p:cTn>
                              </p:par>
                            </p:childTnLst>
                          </p:cTn>
                        </p:par>
                        <p:par>
                          <p:cTn id="79" fill="hold">
                            <p:stCondLst>
                              <p:cond delay="4500"/>
                            </p:stCondLst>
                            <p:childTnLst>
                              <p:par>
                                <p:cTn id="80" presetID="22" presetClass="entr" presetSubtype="8" fill="hold" nodeType="afterEffect">
                                  <p:stCondLst>
                                    <p:cond delay="0"/>
                                  </p:stCondLst>
                                  <p:childTnLst>
                                    <p:set>
                                      <p:cBhvr>
                                        <p:cTn id="81" dur="1" fill="hold">
                                          <p:stCondLst>
                                            <p:cond delay="0"/>
                                          </p:stCondLst>
                                        </p:cTn>
                                        <p:tgtEl>
                                          <p:spTgt spid="9">
                                            <p:txEl>
                                              <p:pRg st="8" end="8"/>
                                            </p:txEl>
                                          </p:spTgt>
                                        </p:tgtEl>
                                        <p:attrNameLst>
                                          <p:attrName>style.visibility</p:attrName>
                                        </p:attrNameLst>
                                      </p:cBhvr>
                                      <p:to>
                                        <p:strVal val="visible"/>
                                      </p:to>
                                    </p:set>
                                    <p:animEffect transition="in" filter="wipe(left)">
                                      <p:cBhvr>
                                        <p:cTn id="82"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animBg="1"/>
      <p:bldP spid="7" grpId="0" animBg="1"/>
      <p:bldP spid="8" grpId="0"/>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683730" y="2607866"/>
            <a:ext cx="1374745" cy="1375848"/>
            <a:chOff x="6556158" y="1824136"/>
            <a:chExt cx="1979612" cy="1981200"/>
          </a:xfrm>
          <a:solidFill>
            <a:srgbClr val="00B0F0"/>
          </a:solidFill>
          <a:effectLst/>
        </p:grpSpPr>
        <p:sp>
          <p:nvSpPr>
            <p:cNvPr id="55" name="Oval 2"/>
            <p:cNvSpPr>
              <a:spLocks noChangeAspect="1" noChangeArrowheads="1"/>
            </p:cNvSpPr>
            <p:nvPr/>
          </p:nvSpPr>
          <p:spPr bwMode="auto">
            <a:xfrm>
              <a:off x="6556158" y="1824136"/>
              <a:ext cx="1979612" cy="1981200"/>
            </a:xfrm>
            <a:prstGeom prst="ellipse">
              <a:avLst/>
            </a:prstGeom>
            <a:grpFill/>
            <a:ln w="38100" cap="flat" cmpd="sng" algn="ctr">
              <a:solidFill>
                <a:sysClr val="window" lastClr="FFFFFF"/>
              </a:solidFill>
              <a:prstDash val="solid"/>
            </a:ln>
            <a:effectLst/>
          </p:spPr>
          <p:txBody>
            <a:bodyPr anchor="ct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fr-FR" altLang="zh-CN"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56" name="Text Box 29"/>
            <p:cNvSpPr txBox="1">
              <a:spLocks noChangeArrowheads="1"/>
            </p:cNvSpPr>
            <p:nvPr/>
          </p:nvSpPr>
          <p:spPr bwMode="gray">
            <a:xfrm>
              <a:off x="7000140" y="2239145"/>
              <a:ext cx="1265944" cy="1196623"/>
            </a:xfrm>
            <a:prstGeom prst="rect">
              <a:avLst/>
            </a:prstGeom>
            <a:grpFill/>
            <a:ln>
              <a:noFill/>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实验</a:t>
              </a:r>
              <a:endParaRPr kumimoji="0" lang="en-US" altLang="zh-CN"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内容</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57" name="Half Frame 12"/>
          <p:cNvSpPr/>
          <p:nvPr/>
        </p:nvSpPr>
        <p:spPr>
          <a:xfrm rot="8097294">
            <a:off x="2042228" y="3052185"/>
            <a:ext cx="363888" cy="417479"/>
          </a:xfrm>
          <a:prstGeom prst="halfFrame">
            <a:avLst/>
          </a:prstGeom>
          <a:solidFill>
            <a:schemeClr val="accent1">
              <a:lumMod val="40000"/>
              <a:lumOff val="60000"/>
            </a:schemeClr>
          </a:solidFill>
          <a:ln>
            <a:noFill/>
          </a:ln>
          <a:effectLst/>
        </p:spPr>
      </p:sp>
      <p:sp>
        <p:nvSpPr>
          <p:cNvPr id="58" name="Half Frame 13"/>
          <p:cNvSpPr/>
          <p:nvPr/>
        </p:nvSpPr>
        <p:spPr>
          <a:xfrm rot="8106864">
            <a:off x="2114788" y="2969716"/>
            <a:ext cx="605815" cy="599605"/>
          </a:xfrm>
          <a:prstGeom prst="halfFrame">
            <a:avLst/>
          </a:prstGeom>
          <a:solidFill>
            <a:schemeClr val="accent2">
              <a:lumMod val="60000"/>
              <a:lumOff val="40000"/>
            </a:schemeClr>
          </a:solidFill>
          <a:ln>
            <a:noFill/>
          </a:ln>
          <a:effectLst/>
        </p:spPr>
      </p:sp>
      <p:sp>
        <p:nvSpPr>
          <p:cNvPr id="64" name="圆角矩形 63"/>
          <p:cNvSpPr/>
          <p:nvPr/>
        </p:nvSpPr>
        <p:spPr bwMode="auto">
          <a:xfrm>
            <a:off x="2843881" y="843630"/>
            <a:ext cx="5400374" cy="2054369"/>
          </a:xfrm>
          <a:prstGeom prst="roundRect">
            <a:avLst>
              <a:gd name="adj" fmla="val 0"/>
            </a:avLst>
          </a:prstGeom>
          <a:noFill/>
          <a:ln w="25400" cap="flat" cmpd="sng" algn="ctr">
            <a:solidFill>
              <a:srgbClr val="1A4284"/>
            </a:solidFill>
            <a:prstDash val="solid"/>
          </a:ln>
          <a:effectLst/>
        </p:spPr>
        <p:txBody>
          <a:bodyPr lIns="121906" tIns="60955" rIns="121906" bIns="60955" anchor="ct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81610" algn="l"/>
              </a:tabLst>
              <a:defRPr/>
            </a:pPr>
            <a:endParaRPr kumimoji="0" lang="zh-CN" altLang="en-US" sz="1865"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65" name="矩形 87"/>
          <p:cNvSpPr>
            <a:spLocks noChangeArrowheads="1"/>
          </p:cNvSpPr>
          <p:nvPr/>
        </p:nvSpPr>
        <p:spPr bwMode="auto">
          <a:xfrm>
            <a:off x="3119451" y="915635"/>
            <a:ext cx="4836784" cy="1508095"/>
          </a:xfrm>
          <a:prstGeom prst="rect">
            <a:avLst/>
          </a:prstGeom>
          <a:noFill/>
          <a:ln w="9525">
            <a:noFill/>
            <a:miter lim="800000"/>
          </a:ln>
        </p:spPr>
        <p:txBody>
          <a:bodyPr wrap="square" lIns="121906" tIns="60955" rIns="121906" bIns="60955">
            <a:spAutoFit/>
          </a:bodyPr>
          <a:lstStyle/>
          <a:p>
            <a:pPr algn="dist">
              <a:lnSpc>
                <a:spcPct val="150000"/>
              </a:lnSpc>
              <a:buFont typeface="Wingdings" panose="05000000000000000000" pitchFamily="2" charset="2"/>
              <a:buNone/>
            </a:pPr>
            <a:r>
              <a:rPr lang="en-US" altLang="zh-CN"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网络技术与应用</a:t>
            </a:r>
            <a:r>
              <a:rPr lang="en-US" altLang="zh-CN" sz="2000" dirty="0">
                <a:latin typeface="微软雅黑" panose="020B0503020204020204" pitchFamily="34" charset="-122"/>
                <a:ea typeface="微软雅黑" panose="020B0503020204020204" pitchFamily="34" charset="-122"/>
              </a:rPr>
              <a:t>》MOOC</a:t>
            </a:r>
            <a:r>
              <a:rPr lang="zh-CN" altLang="en-US" sz="2000" dirty="0">
                <a:latin typeface="微软雅黑" panose="020B0503020204020204" pitchFamily="34" charset="-122"/>
                <a:ea typeface="微软雅黑" panose="020B0503020204020204" pitchFamily="34" charset="-122"/>
              </a:rPr>
              <a:t>教学内容中的案例和实例的具体实现，用于</a:t>
            </a:r>
            <a:r>
              <a:rPr lang="zh-CN" altLang="en-US" sz="2000" dirty="0" smtClean="0">
                <a:latin typeface="微软雅黑" panose="020B0503020204020204" pitchFamily="34" charset="-122"/>
                <a:ea typeface="微软雅黑" panose="020B0503020204020204" pitchFamily="34" charset="-122"/>
              </a:rPr>
              <a:t>验证教学</a:t>
            </a:r>
            <a:r>
              <a:rPr lang="zh-CN" altLang="en-US" sz="2000" dirty="0">
                <a:latin typeface="微软雅黑" panose="020B0503020204020204" pitchFamily="34" charset="-122"/>
                <a:ea typeface="微软雅黑" panose="020B0503020204020204" pitchFamily="34" charset="-122"/>
              </a:rPr>
              <a:t>内容，</a:t>
            </a:r>
            <a:r>
              <a:rPr lang="zh-CN" altLang="en-US" sz="2000" dirty="0" smtClean="0">
                <a:latin typeface="微软雅黑" panose="020B0503020204020204" pitchFamily="34" charset="-122"/>
                <a:ea typeface="微软雅黑" panose="020B0503020204020204" pitchFamily="34" charset="-122"/>
              </a:rPr>
              <a:t>帮助更好</a:t>
            </a:r>
            <a:r>
              <a:rPr lang="zh-CN" altLang="en-US" sz="2000" dirty="0">
                <a:latin typeface="微软雅黑" panose="020B0503020204020204" pitchFamily="34" charset="-122"/>
                <a:ea typeface="微软雅黑" panose="020B0503020204020204" pitchFamily="34" charset="-122"/>
              </a:rPr>
              <a:t>地理解、</a:t>
            </a:r>
            <a:r>
              <a:rPr lang="zh-CN" altLang="en-US" sz="2000" dirty="0" smtClean="0">
                <a:latin typeface="微软雅黑" panose="020B0503020204020204" pitchFamily="34" charset="-122"/>
                <a:ea typeface="微软雅黑" panose="020B0503020204020204" pitchFamily="34" charset="-122"/>
              </a:rPr>
              <a:t>掌握教学</a:t>
            </a:r>
            <a:r>
              <a:rPr lang="zh-CN" altLang="en-US" sz="2000" dirty="0">
                <a:latin typeface="微软雅黑" panose="020B0503020204020204" pitchFamily="34" charset="-122"/>
                <a:ea typeface="微软雅黑" panose="020B0503020204020204" pitchFamily="34" charset="-122"/>
              </a:rPr>
              <a:t>内容。</a:t>
            </a:r>
          </a:p>
        </p:txBody>
      </p:sp>
      <p:grpSp>
        <p:nvGrpSpPr>
          <p:cNvPr id="66" name="组合 26"/>
          <p:cNvGrpSpPr>
            <a:grpSpLocks noChangeAspect="1"/>
          </p:cNvGrpSpPr>
          <p:nvPr/>
        </p:nvGrpSpPr>
        <p:grpSpPr bwMode="auto">
          <a:xfrm>
            <a:off x="3886269" y="2512093"/>
            <a:ext cx="3205905" cy="593443"/>
            <a:chOff x="855540" y="3513439"/>
            <a:chExt cx="1399872" cy="987727"/>
          </a:xfrm>
          <a:scene3d>
            <a:camera prst="orthographicFront">
              <a:rot lat="0" lon="0" rev="0"/>
            </a:camera>
            <a:lightRig rig="balanced" dir="t">
              <a:rot lat="0" lon="0" rev="8700000"/>
            </a:lightRig>
          </a:scene3d>
        </p:grpSpPr>
        <p:sp>
          <p:nvSpPr>
            <p:cNvPr id="67" name="矩形 66"/>
            <p:cNvSpPr/>
            <p:nvPr/>
          </p:nvSpPr>
          <p:spPr>
            <a:xfrm>
              <a:off x="855540" y="3513439"/>
              <a:ext cx="1399872" cy="987727"/>
            </a:xfrm>
            <a:prstGeom prst="rect">
              <a:avLst/>
            </a:prstGeom>
            <a:solidFill>
              <a:srgbClr val="1A4284"/>
            </a:solidFill>
            <a:ln w="25400" cap="flat" cmpd="sng" algn="ctr">
              <a:noFill/>
              <a:prstDash val="solid"/>
            </a:ln>
            <a:effectLst/>
          </p:spPr>
          <p:txBody>
            <a:bodyPr anchor="ct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u"/>
                <a:tabLst/>
                <a:defRPr/>
              </a:pPr>
              <a:endParaRPr kumimoji="0" lang="zh-CN" altLang="en-US" sz="22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8" name="矩形 14"/>
            <p:cNvSpPr>
              <a:spLocks noChangeArrowheads="1"/>
            </p:cNvSpPr>
            <p:nvPr/>
          </p:nvSpPr>
          <p:spPr bwMode="auto">
            <a:xfrm>
              <a:off x="1004859" y="3731236"/>
              <a:ext cx="1101235" cy="576133"/>
            </a:xfrm>
            <a:prstGeom prst="rect">
              <a:avLst/>
            </a:prstGeom>
            <a:noFill/>
            <a:ln w="9525">
              <a:noFill/>
              <a:miter lim="800000"/>
            </a:ln>
            <a:effectLst/>
            <a:sp3d>
              <a:bevelT w="190500" h="38100"/>
            </a:sp3d>
          </p:spPr>
          <p:txBody>
            <a:bodyPr anchor="ctr">
              <a:spAutoFit/>
            </a:bodyPr>
            <a:lstStyle/>
            <a:p>
              <a:pPr marL="0" marR="0" lvl="0" indent="0" algn="ctr" defTabSz="91440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altLang="zh-CN" sz="22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1</a:t>
              </a:r>
              <a:r>
                <a:rPr lang="zh-CN" altLang="en-US" sz="2200" b="1" kern="0" dirty="0" smtClean="0">
                  <a:solidFill>
                    <a:sysClr val="window" lastClr="FFFFFF"/>
                  </a:solidFill>
                  <a:latin typeface="微软雅黑" panose="020B0503020204020204" pitchFamily="34" charset="-122"/>
                  <a:ea typeface="微软雅黑" panose="020B0503020204020204" pitchFamily="34" charset="-122"/>
                </a:rPr>
                <a:t>、案例</a:t>
              </a:r>
              <a:r>
                <a:rPr lang="zh-CN" altLang="en-US" sz="2200" b="1" kern="0" dirty="0">
                  <a:solidFill>
                    <a:sysClr val="window" lastClr="FFFFFF"/>
                  </a:solidFill>
                  <a:latin typeface="微软雅黑" panose="020B0503020204020204" pitchFamily="34" charset="-122"/>
                  <a:ea typeface="微软雅黑" panose="020B0503020204020204" pitchFamily="34" charset="-122"/>
                </a:rPr>
                <a:t>和实例</a:t>
              </a:r>
              <a:endParaRPr kumimoji="0" lang="zh-CN" altLang="zh-CN" sz="22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69" name="圆角矩形 68"/>
          <p:cNvSpPr/>
          <p:nvPr/>
        </p:nvSpPr>
        <p:spPr bwMode="auto">
          <a:xfrm>
            <a:off x="2843880" y="3593165"/>
            <a:ext cx="5400375" cy="1498760"/>
          </a:xfrm>
          <a:prstGeom prst="roundRect">
            <a:avLst>
              <a:gd name="adj" fmla="val 0"/>
            </a:avLst>
          </a:prstGeom>
        </p:spPr>
        <p:style>
          <a:lnRef idx="2">
            <a:schemeClr val="accent2"/>
          </a:lnRef>
          <a:fillRef idx="1">
            <a:schemeClr val="lt1"/>
          </a:fillRef>
          <a:effectRef idx="0">
            <a:schemeClr val="accent2"/>
          </a:effectRef>
          <a:fontRef idx="minor">
            <a:schemeClr val="dk1"/>
          </a:fontRef>
        </p:style>
        <p:txBody>
          <a:bodyPr lIns="121906" tIns="60955" rIns="121906" bIns="60955" anchor="ctr"/>
          <a:lstStyle/>
          <a:p>
            <a:pPr marL="0" lvl="2" algn="ctr" eaLnBrk="0" fontAlgn="ctr" hangingPunct="0">
              <a:buClr>
                <a:srgbClr val="FF0000"/>
              </a:buClr>
              <a:buSzPct val="70000"/>
              <a:buFont typeface="Wingdings" panose="05000000000000000000" pitchFamily="2" charset="2"/>
              <a:buChar char="n"/>
              <a:tabLst>
                <a:tab pos="181610" algn="l"/>
              </a:tabLst>
              <a:defRPr/>
            </a:pPr>
            <a:endParaRPr lang="zh-CN" altLang="en-US" sz="1865" dirty="0">
              <a:solidFill>
                <a:schemeClr val="accent2"/>
              </a:solidFill>
              <a:latin typeface="微软雅黑" panose="020B0503020204020204" pitchFamily="34" charset="-122"/>
              <a:ea typeface="微软雅黑" panose="020B0503020204020204" pitchFamily="34" charset="-122"/>
            </a:endParaRPr>
          </a:p>
        </p:txBody>
      </p:sp>
      <p:sp>
        <p:nvSpPr>
          <p:cNvPr id="70" name="矩形 87"/>
          <p:cNvSpPr>
            <a:spLocks noChangeArrowheads="1"/>
          </p:cNvSpPr>
          <p:nvPr/>
        </p:nvSpPr>
        <p:spPr bwMode="auto">
          <a:xfrm>
            <a:off x="3203904" y="3939844"/>
            <a:ext cx="4900111" cy="1046430"/>
          </a:xfrm>
          <a:prstGeom prst="rect">
            <a:avLst/>
          </a:prstGeom>
          <a:noFill/>
          <a:ln w="9525">
            <a:noFill/>
            <a:miter lim="800000"/>
          </a:ln>
        </p:spPr>
        <p:txBody>
          <a:bodyPr wrap="square" lIns="121906" tIns="60955" rIns="121906" bIns="60955">
            <a:spAutoFit/>
          </a:bodyPr>
          <a:lstStyle/>
          <a:p>
            <a:pPr>
              <a:lnSpc>
                <a:spcPct val="150000"/>
              </a:lnSpc>
            </a:pPr>
            <a:r>
              <a:rPr lang="zh-CN" altLang="en-US" sz="2000" dirty="0">
                <a:latin typeface="微软雅黑" pitchFamily="34" charset="-122"/>
                <a:ea typeface="微软雅黑" pitchFamily="34" charset="-122"/>
              </a:rPr>
              <a:t>实际问题的解决方案，给出用</a:t>
            </a:r>
            <a:r>
              <a:rPr lang="en-US" altLang="zh-CN" sz="2000" dirty="0">
                <a:latin typeface="微软雅黑" pitchFamily="34" charset="-122"/>
                <a:ea typeface="微软雅黑" pitchFamily="34" charset="-122"/>
              </a:rPr>
              <a:t>Cisco</a:t>
            </a:r>
            <a:r>
              <a:rPr lang="zh-CN" altLang="en-US" sz="2000" dirty="0">
                <a:latin typeface="微软雅黑" pitchFamily="34" charset="-122"/>
                <a:ea typeface="微软雅黑" pitchFamily="34" charset="-122"/>
              </a:rPr>
              <a:t>设备设计具体网络的方法和步骤。</a:t>
            </a:r>
          </a:p>
        </p:txBody>
      </p:sp>
      <p:grpSp>
        <p:nvGrpSpPr>
          <p:cNvPr id="71" name="组合 26"/>
          <p:cNvGrpSpPr>
            <a:grpSpLocks noChangeAspect="1"/>
          </p:cNvGrpSpPr>
          <p:nvPr/>
        </p:nvGrpSpPr>
        <p:grpSpPr bwMode="auto">
          <a:xfrm>
            <a:off x="3886271" y="3221810"/>
            <a:ext cx="3205904" cy="595143"/>
            <a:chOff x="855540" y="3513439"/>
            <a:chExt cx="1399872" cy="987727"/>
          </a:xfrm>
          <a:effectLst/>
          <a:scene3d>
            <a:camera prst="orthographicFront">
              <a:rot lat="0" lon="0" rev="0"/>
            </a:camera>
            <a:lightRig rig="balanced" dir="t">
              <a:rot lat="0" lon="0" rev="8700000"/>
            </a:lightRig>
          </a:scene3d>
        </p:grpSpPr>
        <p:sp>
          <p:nvSpPr>
            <p:cNvPr id="72" name="圆角矩形 71"/>
            <p:cNvSpPr/>
            <p:nvPr/>
          </p:nvSpPr>
          <p:spPr>
            <a:xfrm>
              <a:off x="855540" y="3513439"/>
              <a:ext cx="1399872" cy="987727"/>
            </a:xfrm>
            <a:prstGeom prst="roundRect">
              <a:avLst>
                <a:gd name="adj" fmla="val 0"/>
              </a:avLst>
            </a:prstGeom>
            <a:solidFill>
              <a:schemeClr val="accent2"/>
            </a:solidFill>
            <a:ln>
              <a:noFill/>
            </a:ln>
          </p:spPr>
          <p:style>
            <a:lnRef idx="2">
              <a:schemeClr val="accent3"/>
            </a:lnRef>
            <a:fillRef idx="1">
              <a:schemeClr val="lt1"/>
            </a:fillRef>
            <a:effectRef idx="0">
              <a:schemeClr val="accent3"/>
            </a:effectRef>
            <a:fontRef idx="minor">
              <a:schemeClr val="dk1"/>
            </a:fontRef>
          </p:style>
          <p:txBody>
            <a:bodyPr anchor="ctr"/>
            <a:lstStyle/>
            <a:p>
              <a:pPr algn="ctr" eaLnBrk="0" fontAlgn="ctr" hangingPunct="0">
                <a:buClr>
                  <a:srgbClr val="FF0000"/>
                </a:buClr>
                <a:buSzPct val="70000"/>
                <a:buFont typeface="Wingdings" panose="05000000000000000000" pitchFamily="2" charset="2"/>
                <a:buChar char="u"/>
                <a:defRPr/>
              </a:pPr>
              <a:endParaRPr lang="zh-CN" altLang="en-US" sz="2200" b="1">
                <a:solidFill>
                  <a:schemeClr val="bg1"/>
                </a:solidFill>
                <a:latin typeface="微软雅黑" panose="020B0503020204020204" pitchFamily="34" charset="-122"/>
                <a:ea typeface="微软雅黑" panose="020B0503020204020204" pitchFamily="34" charset="-122"/>
              </a:endParaRPr>
            </a:p>
          </p:txBody>
        </p:sp>
        <p:sp>
          <p:nvSpPr>
            <p:cNvPr id="73" name="矩形 72"/>
            <p:cNvSpPr>
              <a:spLocks noChangeArrowheads="1"/>
            </p:cNvSpPr>
            <p:nvPr/>
          </p:nvSpPr>
          <p:spPr bwMode="auto">
            <a:xfrm>
              <a:off x="930021" y="3720058"/>
              <a:ext cx="1250910" cy="574488"/>
            </a:xfrm>
            <a:prstGeom prst="rect">
              <a:avLst/>
            </a:prstGeom>
            <a:noFill/>
            <a:ln w="9525">
              <a:noFill/>
              <a:miter lim="800000"/>
            </a:ln>
            <a:effectLst/>
            <a:sp3d>
              <a:bevelT w="190500" h="38100"/>
            </a:sp3d>
          </p:spPr>
          <p:txBody>
            <a:bodyPr anchor="ctr">
              <a:spAutoFit/>
            </a:bodyPr>
            <a:lstStyle/>
            <a:p>
              <a:pPr algn="ctr" fontAlgn="ctr">
                <a:buClr>
                  <a:srgbClr val="FF0000"/>
                </a:buClr>
                <a:buSzPct val="70000"/>
                <a:defRPr/>
              </a:pPr>
              <a:r>
                <a:rPr lang="en-US" altLang="zh-CN" sz="2200" b="1" dirty="0" smtClean="0">
                  <a:solidFill>
                    <a:schemeClr val="bg1"/>
                  </a:solidFill>
                  <a:latin typeface="微软雅黑" panose="020B0503020204020204" pitchFamily="34" charset="-122"/>
                  <a:ea typeface="微软雅黑" panose="020B0503020204020204" pitchFamily="34" charset="-122"/>
                </a:rPr>
                <a:t>2</a:t>
              </a:r>
              <a:r>
                <a:rPr lang="zh-CN" altLang="en-US" sz="2200" b="1" dirty="0">
                  <a:solidFill>
                    <a:schemeClr val="bg1"/>
                  </a:solidFill>
                  <a:latin typeface="微软雅黑" panose="020B0503020204020204" pitchFamily="34" charset="-122"/>
                  <a:ea typeface="微软雅黑" panose="020B0503020204020204" pitchFamily="34" charset="-122"/>
                </a:rPr>
                <a:t>、</a:t>
              </a:r>
              <a:r>
                <a:rPr lang="zh-CN" altLang="en-US" sz="2200" b="1" dirty="0" smtClean="0">
                  <a:solidFill>
                    <a:schemeClr val="bg1"/>
                  </a:solidFill>
                  <a:latin typeface="微软雅黑" panose="020B0503020204020204" pitchFamily="34" charset="-122"/>
                  <a:ea typeface="微软雅黑" panose="020B0503020204020204" pitchFamily="34" charset="-122"/>
                </a:rPr>
                <a:t>实际的问题</a:t>
              </a:r>
              <a:endParaRPr kumimoji="1" lang="zh-CN" altLang="en-US" sz="2200" dirty="0">
                <a:solidFill>
                  <a:schemeClr val="bg1"/>
                </a:solidFill>
                <a:latin typeface="微软雅黑" panose="020B0503020204020204" pitchFamily="34" charset="-122"/>
                <a:ea typeface="微软雅黑" panose="020B0503020204020204" pitchFamily="34" charset="-122"/>
              </a:endParaRPr>
            </a:p>
          </p:txBody>
        </p:sp>
      </p:grpSp>
      <p:sp>
        <p:nvSpPr>
          <p:cNvPr id="74" name="标题 1">
            <a:extLst>
              <a:ext uri="{FF2B5EF4-FFF2-40B4-BE49-F238E27FC236}">
                <a16:creationId xmlns="" xmlns:a16="http://schemas.microsoft.com/office/drawing/2014/main" id="{EA937F05-E833-4B4E-97C1-73CA4C331126}"/>
              </a:ext>
            </a:extLst>
          </p:cNvPr>
          <p:cNvSpPr>
            <a:spLocks noGrp="1"/>
          </p:cNvSpPr>
          <p:nvPr>
            <p:ph type="title"/>
          </p:nvPr>
        </p:nvSpPr>
        <p:spPr>
          <a:xfrm>
            <a:off x="671195" y="176920"/>
            <a:ext cx="7069025" cy="432030"/>
          </a:xfrm>
        </p:spPr>
        <p:txBody>
          <a:bodyPr/>
          <a:lstStyle/>
          <a:p>
            <a:r>
              <a:rPr lang="zh-CN" altLang="en-US" dirty="0" smtClean="0"/>
              <a:t>内容设置</a:t>
            </a:r>
            <a:endParaRPr lang="zh-CN" altLang="en-US" dirty="0"/>
          </a:p>
        </p:txBody>
      </p:sp>
    </p:spTree>
    <p:extLst>
      <p:ext uri="{BB962C8B-B14F-4D97-AF65-F5344CB8AC3E}">
        <p14:creationId xmlns:p14="http://schemas.microsoft.com/office/powerpoint/2010/main" val="3829263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strVal val="4*#ppt_w"/>
                                          </p:val>
                                        </p:tav>
                                        <p:tav tm="100000">
                                          <p:val>
                                            <p:strVal val="#ppt_w"/>
                                          </p:val>
                                        </p:tav>
                                      </p:tavLst>
                                    </p:anim>
                                    <p:anim calcmode="lin" valueType="num">
                                      <p:cBhvr>
                                        <p:cTn id="8" dur="500" fill="hold"/>
                                        <p:tgtEl>
                                          <p:spTgt spid="54"/>
                                        </p:tgtEl>
                                        <p:attrNameLst>
                                          <p:attrName>ppt_h</p:attrName>
                                        </p:attrNameLst>
                                      </p:cBhvr>
                                      <p:tavLst>
                                        <p:tav tm="0">
                                          <p:val>
                                            <p:strVal val="4*#ppt_h"/>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54"/>
                                        </p:tgtEl>
                                        <p:attrNameLst>
                                          <p:attrName>r</p:attrName>
                                        </p:attrNameLst>
                                      </p:cBhvr>
                                    </p:animRo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wipe(left)">
                                      <p:cBhvr>
                                        <p:cTn id="14" dur="500"/>
                                        <p:tgtEl>
                                          <p:spTgt spid="5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left)">
                                      <p:cBhvr>
                                        <p:cTn id="18" dur="500"/>
                                        <p:tgtEl>
                                          <p:spTgt spid="58"/>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1000"/>
                                        <p:tgtEl>
                                          <p:spTgt spid="66"/>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additive="base">
                                        <p:cTn id="26" dur="750"/>
                                        <p:tgtEl>
                                          <p:spTgt spid="64"/>
                                        </p:tgtEl>
                                        <p:attrNameLst>
                                          <p:attrName>ppt_y</p:attrName>
                                        </p:attrNameLst>
                                      </p:cBhvr>
                                      <p:tavLst>
                                        <p:tav tm="0">
                                          <p:val>
                                            <p:strVal val="#ppt_y+#ppt_h*1.125000"/>
                                          </p:val>
                                        </p:tav>
                                        <p:tav tm="100000">
                                          <p:val>
                                            <p:strVal val="#ppt_y"/>
                                          </p:val>
                                        </p:tav>
                                      </p:tavLst>
                                    </p:anim>
                                    <p:animEffect transition="in" filter="wipe(up)">
                                      <p:cBhvr>
                                        <p:cTn id="27" dur="750"/>
                                        <p:tgtEl>
                                          <p:spTgt spid="64"/>
                                        </p:tgtEl>
                                      </p:cBhvr>
                                    </p:animEffect>
                                  </p:childTnLst>
                                </p:cTn>
                              </p:par>
                            </p:childTnLst>
                          </p:cTn>
                        </p:par>
                        <p:par>
                          <p:cTn id="28" fill="hold">
                            <p:stCondLst>
                              <p:cond delay="3250"/>
                            </p:stCondLst>
                            <p:childTnLst>
                              <p:par>
                                <p:cTn id="29" presetID="22" presetClass="entr" presetSubtype="1"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500"/>
                                        <p:tgtEl>
                                          <p:spTgt spid="6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childTnLst>
                                </p:cTn>
                              </p:par>
                            </p:childTnLst>
                          </p:cTn>
                        </p:par>
                        <p:par>
                          <p:cTn id="37" fill="hold">
                            <p:stCondLst>
                              <p:cond delay="1000"/>
                            </p:stCondLst>
                            <p:childTnLst>
                              <p:par>
                                <p:cTn id="38" presetID="12" presetClass="entr" presetSubtype="1"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750"/>
                                        <p:tgtEl>
                                          <p:spTgt spid="69"/>
                                        </p:tgtEl>
                                        <p:attrNameLst>
                                          <p:attrName>ppt_y</p:attrName>
                                        </p:attrNameLst>
                                      </p:cBhvr>
                                      <p:tavLst>
                                        <p:tav tm="0">
                                          <p:val>
                                            <p:strVal val="#ppt_y-#ppt_h*1.125000"/>
                                          </p:val>
                                        </p:tav>
                                        <p:tav tm="100000">
                                          <p:val>
                                            <p:strVal val="#ppt_y"/>
                                          </p:val>
                                        </p:tav>
                                      </p:tavLst>
                                    </p:anim>
                                    <p:animEffect transition="in" filter="wipe(down)">
                                      <p:cBhvr>
                                        <p:cTn id="41" dur="750"/>
                                        <p:tgtEl>
                                          <p:spTgt spid="69"/>
                                        </p:tgtEl>
                                      </p:cBhvr>
                                    </p:animEffect>
                                  </p:childTnLst>
                                </p:cTn>
                              </p:par>
                            </p:childTnLst>
                          </p:cTn>
                        </p:par>
                        <p:par>
                          <p:cTn id="42" fill="hold">
                            <p:stCondLst>
                              <p:cond delay="1750"/>
                            </p:stCondLst>
                            <p:childTnLst>
                              <p:par>
                                <p:cTn id="43" presetID="22" presetClass="entr" presetSubtype="1"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wipe(up)">
                                      <p:cBhvr>
                                        <p:cTn id="4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p:bldP spid="69" grpId="0" animBg="1"/>
      <p:bldP spid="7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799F35F9-A997-4EFC-AB3A-652540964C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93395">
            <a:off x="2619707" y="1021115"/>
            <a:ext cx="2011478" cy="2862171"/>
          </a:xfrm>
          <a:prstGeom prst="rect">
            <a:avLst/>
          </a:prstGeom>
          <a:ln>
            <a:noFill/>
          </a:ln>
          <a:effectLst>
            <a:outerShdw blurRad="292100" dist="139700" dir="2700000" algn="tl" rotWithShape="0">
              <a:srgbClr val="333333">
                <a:alpha val="65000"/>
              </a:srgbClr>
            </a:outerShdw>
          </a:effectLst>
        </p:spPr>
      </p:pic>
      <p:pic>
        <p:nvPicPr>
          <p:cNvPr id="10" name="内容占位符 4">
            <a:extLst>
              <a:ext uri="{FF2B5EF4-FFF2-40B4-BE49-F238E27FC236}">
                <a16:creationId xmlns="" xmlns:a16="http://schemas.microsoft.com/office/drawing/2014/main" id="{DCC42D10-5644-45D1-AB72-DA08A48733E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21259715">
            <a:off x="1200519" y="1007992"/>
            <a:ext cx="2010893" cy="2862171"/>
          </a:xfrm>
          <a:prstGeom prst="rect">
            <a:avLst/>
          </a:prstGeom>
          <a:ln>
            <a:noFill/>
          </a:ln>
          <a:effectLst>
            <a:outerShdw blurRad="292100" dist="139700" dir="2700000" algn="tl" rotWithShape="0">
              <a:srgbClr val="333333">
                <a:alpha val="65000"/>
              </a:srgbClr>
            </a:outerShdw>
          </a:effectLst>
        </p:spPr>
      </p:pic>
      <p:pic>
        <p:nvPicPr>
          <p:cNvPr id="11" name="图片 10">
            <a:extLst>
              <a:ext uri="{FF2B5EF4-FFF2-40B4-BE49-F238E27FC236}">
                <a16:creationId xmlns="" xmlns:a16="http://schemas.microsoft.com/office/drawing/2014/main" id="{5015009F-803B-4C48-90D3-46E46D0013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4080" y="915635"/>
            <a:ext cx="2110434" cy="2995270"/>
          </a:xfrm>
          <a:prstGeom prst="rect">
            <a:avLst/>
          </a:prstGeom>
          <a:ln>
            <a:noFill/>
          </a:ln>
          <a:effectLst>
            <a:outerShdw blurRad="292100" dist="139700" dir="2700000" algn="tl" rotWithShape="0">
              <a:srgbClr val="333333">
                <a:alpha val="65000"/>
              </a:srgbClr>
            </a:outerShdw>
          </a:effectLst>
        </p:spPr>
      </p:pic>
      <p:sp>
        <p:nvSpPr>
          <p:cNvPr id="14" name="矩形 13"/>
          <p:cNvSpPr/>
          <p:nvPr/>
        </p:nvSpPr>
        <p:spPr>
          <a:xfrm>
            <a:off x="1259770" y="4155860"/>
            <a:ext cx="3528245" cy="507831"/>
          </a:xfrm>
          <a:prstGeom prst="rect">
            <a:avLst/>
          </a:prstGeom>
        </p:spPr>
        <p:txBody>
          <a:bodyPr wrap="square">
            <a:spAutoFit/>
          </a:bodyPr>
          <a:lstStyle/>
          <a:p>
            <a:pPr lvl="0">
              <a:lnSpc>
                <a:spcPct val="150000"/>
              </a:lnSpc>
              <a:spcBef>
                <a:spcPts val="0"/>
              </a:spcBef>
            </a:pPr>
            <a:r>
              <a:rPr lang="en-US" altLang="zh-CN" b="1" dirty="0" smtClean="0">
                <a:solidFill>
                  <a:srgbClr val="000000"/>
                </a:solidFill>
                <a:latin typeface="微软雅黑" pitchFamily="34" charset="-122"/>
                <a:ea typeface="微软雅黑" pitchFamily="34" charset="-122"/>
                <a:sym typeface="Calibri" pitchFamily="34" charset="0"/>
              </a:rPr>
              <a:t>《</a:t>
            </a:r>
            <a:r>
              <a:rPr lang="zh-CN" altLang="en-US" b="1" dirty="0" smtClean="0">
                <a:solidFill>
                  <a:srgbClr val="000000"/>
                </a:solidFill>
                <a:latin typeface="微软雅黑" pitchFamily="34" charset="-122"/>
                <a:ea typeface="微软雅黑" pitchFamily="34" charset="-122"/>
                <a:sym typeface="Calibri" pitchFamily="34" charset="0"/>
              </a:rPr>
              <a:t>网络技术与应用</a:t>
            </a:r>
            <a:r>
              <a:rPr lang="en-US" altLang="zh-CN" b="1" dirty="0" smtClean="0">
                <a:solidFill>
                  <a:srgbClr val="000000"/>
                </a:solidFill>
                <a:latin typeface="微软雅黑" pitchFamily="34" charset="-122"/>
                <a:ea typeface="微软雅黑" pitchFamily="34" charset="-122"/>
                <a:sym typeface="Calibri" pitchFamily="34" charset="0"/>
              </a:rPr>
              <a:t>》MOOC</a:t>
            </a:r>
            <a:endParaRPr lang="zh-CN" altLang="en-US" b="1" dirty="0">
              <a:solidFill>
                <a:srgbClr val="000000"/>
              </a:solidFill>
              <a:latin typeface="微软雅黑" pitchFamily="34" charset="-122"/>
              <a:ea typeface="微软雅黑" pitchFamily="34" charset="-122"/>
              <a:sym typeface="Calibri" pitchFamily="34" charset="0"/>
            </a:endParaRPr>
          </a:p>
        </p:txBody>
      </p:sp>
      <p:sp>
        <p:nvSpPr>
          <p:cNvPr id="15" name="标题 1">
            <a:extLst>
              <a:ext uri="{FF2B5EF4-FFF2-40B4-BE49-F238E27FC236}">
                <a16:creationId xmlns="" xmlns:a16="http://schemas.microsoft.com/office/drawing/2014/main" id="{EA937F05-E833-4B4E-97C1-73CA4C331126}"/>
              </a:ext>
            </a:extLst>
          </p:cNvPr>
          <p:cNvSpPr txBox="1">
            <a:spLocks/>
          </p:cNvSpPr>
          <p:nvPr/>
        </p:nvSpPr>
        <p:spPr>
          <a:xfrm>
            <a:off x="671195" y="176920"/>
            <a:ext cx="7069025" cy="432030"/>
          </a:xfrm>
          <a:prstGeom prst="rect">
            <a:avLst/>
          </a:prstGeom>
        </p:spPr>
        <p:txBody>
          <a:bodyPr/>
          <a:lstStyle>
            <a:lvl1pPr marL="914400" indent="-914400" algn="l" rtl="0" fontAlgn="base">
              <a:spcBef>
                <a:spcPct val="0"/>
              </a:spcBef>
              <a:spcAft>
                <a:spcPct val="0"/>
              </a:spcAft>
              <a:defRPr sz="2400" b="1">
                <a:solidFill>
                  <a:schemeClr val="tx1"/>
                </a:solidFill>
                <a:latin typeface="微软雅黑" pitchFamily="34" charset="-122"/>
                <a:ea typeface="微软雅黑" pitchFamily="34" charset="-122"/>
                <a:cs typeface="+mj-cs"/>
                <a:sym typeface="Calibri" pitchFamily="34" charset="0"/>
              </a:defRPr>
            </a:lvl1pPr>
            <a:lvl2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a:lstStyle>
          <a:p>
            <a:r>
              <a:rPr lang="zh-CN" altLang="en-US" smtClean="0"/>
              <a:t>内容设置</a:t>
            </a:r>
            <a:endParaRPr lang="zh-CN" altLang="en-US" dirty="0"/>
          </a:p>
        </p:txBody>
      </p:sp>
      <p:sp>
        <p:nvSpPr>
          <p:cNvPr id="17" name="矩形 16"/>
          <p:cNvSpPr/>
          <p:nvPr/>
        </p:nvSpPr>
        <p:spPr>
          <a:xfrm>
            <a:off x="5004030" y="4183141"/>
            <a:ext cx="3744260" cy="507831"/>
          </a:xfrm>
          <a:prstGeom prst="rect">
            <a:avLst/>
          </a:prstGeom>
        </p:spPr>
        <p:txBody>
          <a:bodyPr wrap="square">
            <a:spAutoFit/>
          </a:bodyPr>
          <a:lstStyle/>
          <a:p>
            <a:pPr lvl="0">
              <a:lnSpc>
                <a:spcPct val="150000"/>
              </a:lnSpc>
              <a:spcBef>
                <a:spcPts val="0"/>
              </a:spcBef>
            </a:pPr>
            <a:r>
              <a:rPr lang="en-US" altLang="zh-CN" b="1" dirty="0" smtClean="0">
                <a:solidFill>
                  <a:srgbClr val="000000"/>
                </a:solidFill>
                <a:latin typeface="微软雅黑" pitchFamily="34" charset="-122"/>
                <a:ea typeface="微软雅黑" pitchFamily="34" charset="-122"/>
                <a:sym typeface="Calibri" pitchFamily="34" charset="0"/>
              </a:rPr>
              <a:t>《</a:t>
            </a:r>
            <a:r>
              <a:rPr lang="zh-CN" altLang="en-US" b="1" dirty="0" smtClean="0">
                <a:solidFill>
                  <a:srgbClr val="000000"/>
                </a:solidFill>
                <a:latin typeface="微软雅黑" pitchFamily="34" charset="-122"/>
                <a:ea typeface="微软雅黑" pitchFamily="34" charset="-122"/>
                <a:sym typeface="Calibri" pitchFamily="34" charset="0"/>
              </a:rPr>
              <a:t>网络技术与应用实验</a:t>
            </a:r>
            <a:r>
              <a:rPr lang="en-US" altLang="zh-CN" b="1" dirty="0" smtClean="0">
                <a:solidFill>
                  <a:srgbClr val="000000"/>
                </a:solidFill>
                <a:latin typeface="微软雅黑" pitchFamily="34" charset="-122"/>
                <a:ea typeface="微软雅黑" pitchFamily="34" charset="-122"/>
                <a:sym typeface="Calibri" pitchFamily="34" charset="0"/>
              </a:rPr>
              <a:t>》MOOC</a:t>
            </a:r>
            <a:endParaRPr lang="zh-CN" altLang="en-US" b="1" dirty="0">
              <a:solidFill>
                <a:srgbClr val="000000"/>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184475509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学习方法</a:t>
            </a:r>
            <a:endParaRPr lang="zh-CN" altLang="en-US" dirty="0"/>
          </a:p>
        </p:txBody>
      </p:sp>
      <p:sp>
        <p:nvSpPr>
          <p:cNvPr id="4" name="矩形 3"/>
          <p:cNvSpPr/>
          <p:nvPr/>
        </p:nvSpPr>
        <p:spPr>
          <a:xfrm>
            <a:off x="395710" y="1269354"/>
            <a:ext cx="2898761" cy="1015663"/>
          </a:xfrm>
          <a:prstGeom prst="rect">
            <a:avLst/>
          </a:prstGeom>
        </p:spPr>
        <p:txBody>
          <a:bodyPr wrap="square">
            <a:spAutoFit/>
          </a:bodyPr>
          <a:lstStyle/>
          <a:p>
            <a:pPr marL="342900" indent="-342900">
              <a:lnSpc>
                <a:spcPct val="150000"/>
              </a:lnSpc>
              <a:spcBef>
                <a:spcPts val="0"/>
              </a:spcBef>
              <a:buBlip>
                <a:blip r:embed="rId3"/>
              </a:buBlip>
            </a:pPr>
            <a:r>
              <a:rPr lang="zh-CN" altLang="en-US" sz="2000" b="1" dirty="0" smtClean="0">
                <a:solidFill>
                  <a:srgbClr val="000000"/>
                </a:solidFill>
                <a:latin typeface="微软雅黑" pitchFamily="34" charset="-122"/>
                <a:ea typeface="微软雅黑" pitchFamily="34" charset="-122"/>
                <a:sym typeface="Calibri" pitchFamily="34" charset="0"/>
              </a:rPr>
              <a:t>已经</a:t>
            </a:r>
            <a:r>
              <a:rPr lang="zh-CN" altLang="en-US" sz="2000" b="1" dirty="0">
                <a:solidFill>
                  <a:srgbClr val="000000"/>
                </a:solidFill>
                <a:latin typeface="微软雅黑" pitchFamily="34" charset="-122"/>
                <a:ea typeface="微软雅黑" pitchFamily="34" charset="-122"/>
                <a:sym typeface="Calibri" pitchFamily="34" charset="0"/>
              </a:rPr>
              <a:t>修完</a:t>
            </a:r>
            <a:r>
              <a:rPr lang="en-US" altLang="zh-CN" sz="2000" b="1" dirty="0" smtClean="0">
                <a:solidFill>
                  <a:srgbClr val="000000"/>
                </a:solidFill>
                <a:latin typeface="微软雅黑" pitchFamily="34" charset="-122"/>
                <a:ea typeface="微软雅黑" pitchFamily="34" charset="-122"/>
                <a:sym typeface="Calibri" pitchFamily="34" charset="0"/>
              </a:rPr>
              <a:t>《</a:t>
            </a:r>
            <a:r>
              <a:rPr lang="zh-CN" altLang="en-US" sz="2000" b="1" dirty="0">
                <a:solidFill>
                  <a:srgbClr val="000000"/>
                </a:solidFill>
                <a:latin typeface="微软雅黑" pitchFamily="34" charset="-122"/>
                <a:ea typeface="微软雅黑" pitchFamily="34" charset="-122"/>
                <a:sym typeface="Calibri" pitchFamily="34" charset="0"/>
              </a:rPr>
              <a:t>网络技术与应用</a:t>
            </a:r>
            <a:r>
              <a:rPr lang="en-US" altLang="zh-CN" sz="2000" b="1" dirty="0">
                <a:solidFill>
                  <a:srgbClr val="000000"/>
                </a:solidFill>
                <a:latin typeface="微软雅黑" pitchFamily="34" charset="-122"/>
                <a:ea typeface="微软雅黑" pitchFamily="34" charset="-122"/>
                <a:sym typeface="Calibri" pitchFamily="34" charset="0"/>
              </a:rPr>
              <a:t>》MOOC</a:t>
            </a:r>
            <a:endParaRPr lang="zh-CN" altLang="en-US" sz="2000" b="1" dirty="0">
              <a:solidFill>
                <a:srgbClr val="000000"/>
              </a:solidFill>
              <a:latin typeface="微软雅黑" pitchFamily="34" charset="-122"/>
              <a:ea typeface="微软雅黑" pitchFamily="34" charset="-122"/>
              <a:sym typeface="Calibri" pitchFamily="34" charset="0"/>
            </a:endParaRPr>
          </a:p>
        </p:txBody>
      </p:sp>
      <p:grpSp>
        <p:nvGrpSpPr>
          <p:cNvPr id="15" name="组合 14"/>
          <p:cNvGrpSpPr/>
          <p:nvPr/>
        </p:nvGrpSpPr>
        <p:grpSpPr>
          <a:xfrm>
            <a:off x="3424013" y="987640"/>
            <a:ext cx="2425516" cy="1055884"/>
            <a:chOff x="3424013" y="987640"/>
            <a:chExt cx="2425516" cy="1055884"/>
          </a:xfrm>
        </p:grpSpPr>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930" y="1539489"/>
              <a:ext cx="2285599" cy="504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3424013" y="987640"/>
              <a:ext cx="1835008" cy="563428"/>
            </a:xfrm>
            <a:prstGeom prst="rect">
              <a:avLst/>
            </a:prstGeom>
          </p:spPr>
          <p:txBody>
            <a:bodyPr/>
            <a:lstStyle>
              <a:lvl1pPr marL="342900" indent="-342900" algn="l" rtl="0" fontAlgn="base">
                <a:spcBef>
                  <a:spcPct val="20000"/>
                </a:spcBef>
                <a:spcAft>
                  <a:spcPct val="0"/>
                </a:spcAft>
                <a:buFont typeface="Arial" pitchFamily="34" charset="0"/>
                <a:buChar char="•"/>
                <a:defRPr sz="2000" b="1">
                  <a:solidFill>
                    <a:schemeClr val="tx1"/>
                  </a:solidFill>
                  <a:latin typeface="微软雅黑" pitchFamily="34" charset="-122"/>
                  <a:ea typeface="微软雅黑" pitchFamily="34" charset="-122"/>
                  <a:cs typeface="+mn-cs"/>
                  <a:sym typeface="Calibri" pitchFamily="34" charset="0"/>
                </a:defRPr>
              </a:lvl1pPr>
              <a:lvl2pPr marL="742950" indent="-285750" algn="l" rtl="0" fontAlgn="base">
                <a:spcBef>
                  <a:spcPct val="20000"/>
                </a:spcBef>
                <a:spcAft>
                  <a:spcPct val="0"/>
                </a:spcAft>
                <a:buFont typeface="Arial" pitchFamily="34" charset="0"/>
                <a:buChar char="–"/>
                <a:defRPr sz="1800" b="1">
                  <a:solidFill>
                    <a:schemeClr val="tx1"/>
                  </a:solidFill>
                  <a:latin typeface="微软雅黑" pitchFamily="34" charset="-122"/>
                  <a:ea typeface="微软雅黑" pitchFamily="34" charset="-122"/>
                  <a:sym typeface="Calibri" pitchFamily="34" charset="0"/>
                </a:defRPr>
              </a:lvl2pPr>
              <a:lvl3pPr marL="1143000" indent="-228600" algn="l" rtl="0" fontAlgn="base">
                <a:spcBef>
                  <a:spcPct val="20000"/>
                </a:spcBef>
                <a:spcAft>
                  <a:spcPct val="0"/>
                </a:spcAft>
                <a:buFont typeface="Arial" pitchFamily="34" charset="0"/>
                <a:buChar char="•"/>
                <a:defRPr sz="1600" b="1">
                  <a:solidFill>
                    <a:schemeClr val="tx1"/>
                  </a:solidFill>
                  <a:latin typeface="微软雅黑" pitchFamily="34" charset="-122"/>
                  <a:ea typeface="微软雅黑" pitchFamily="34" charset="-122"/>
                  <a:sym typeface="Calibri" pitchFamily="34" charset="0"/>
                </a:defRPr>
              </a:lvl3pPr>
              <a:lvl4pPr marL="16002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4pPr>
              <a:lvl5pPr marL="20574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a:lstStyle>
            <a:p>
              <a:pPr marL="0" indent="0" algn="ctr">
                <a:lnSpc>
                  <a:spcPct val="150000"/>
                </a:lnSpc>
                <a:spcBef>
                  <a:spcPts val="0"/>
                </a:spcBef>
                <a:buFont typeface="Arial" pitchFamily="34" charset="0"/>
                <a:buNone/>
              </a:pPr>
              <a:r>
                <a:rPr lang="zh-CN" altLang="en-US" dirty="0" smtClean="0">
                  <a:solidFill>
                    <a:srgbClr val="C00000"/>
                  </a:solidFill>
                </a:rPr>
                <a:t>直接学习</a:t>
              </a:r>
              <a:r>
                <a:rPr lang="en-US" altLang="zh-CN" dirty="0" smtClean="0">
                  <a:solidFill>
                    <a:srgbClr val="C00000"/>
                  </a:solidFill>
                </a:rPr>
                <a:t> </a:t>
              </a:r>
              <a:endParaRPr lang="zh-CN" altLang="en-US" kern="1200" dirty="0">
                <a:solidFill>
                  <a:srgbClr val="C00000"/>
                </a:solidFill>
              </a:endParaRPr>
            </a:p>
          </p:txBody>
        </p:sp>
      </p:grpSp>
      <p:sp>
        <p:nvSpPr>
          <p:cNvPr id="7" name="矩形 6"/>
          <p:cNvSpPr/>
          <p:nvPr/>
        </p:nvSpPr>
        <p:spPr>
          <a:xfrm>
            <a:off x="432546" y="3003780"/>
            <a:ext cx="2991467" cy="1015663"/>
          </a:xfrm>
          <a:prstGeom prst="rect">
            <a:avLst/>
          </a:prstGeom>
        </p:spPr>
        <p:txBody>
          <a:bodyPr wrap="square">
            <a:spAutoFit/>
          </a:bodyPr>
          <a:lstStyle/>
          <a:p>
            <a:pPr marL="342900" indent="-342900">
              <a:lnSpc>
                <a:spcPct val="150000"/>
              </a:lnSpc>
              <a:spcBef>
                <a:spcPts val="0"/>
              </a:spcBef>
              <a:buBlip>
                <a:blip r:embed="rId3"/>
              </a:buBlip>
            </a:pPr>
            <a:r>
              <a:rPr lang="zh-CN" altLang="en-US" sz="2000" b="1" dirty="0" smtClean="0">
                <a:solidFill>
                  <a:srgbClr val="000000"/>
                </a:solidFill>
                <a:latin typeface="微软雅黑" pitchFamily="34" charset="-122"/>
                <a:ea typeface="微软雅黑" pitchFamily="34" charset="-122"/>
                <a:sym typeface="Calibri" pitchFamily="34" charset="0"/>
              </a:rPr>
              <a:t>未曾选修</a:t>
            </a:r>
            <a:r>
              <a:rPr lang="en-US" altLang="zh-CN" sz="2000" b="1" dirty="0" smtClean="0">
                <a:solidFill>
                  <a:srgbClr val="000000"/>
                </a:solidFill>
                <a:latin typeface="微软雅黑" pitchFamily="34" charset="-122"/>
                <a:ea typeface="微软雅黑" pitchFamily="34" charset="-122"/>
                <a:sym typeface="Calibri" pitchFamily="34" charset="0"/>
              </a:rPr>
              <a:t>《</a:t>
            </a:r>
            <a:r>
              <a:rPr lang="zh-CN" altLang="en-US" sz="2000" b="1" dirty="0">
                <a:solidFill>
                  <a:srgbClr val="000000"/>
                </a:solidFill>
                <a:latin typeface="微软雅黑" pitchFamily="34" charset="-122"/>
                <a:ea typeface="微软雅黑" pitchFamily="34" charset="-122"/>
                <a:sym typeface="Calibri" pitchFamily="34" charset="0"/>
              </a:rPr>
              <a:t>网络技术与应用</a:t>
            </a:r>
            <a:r>
              <a:rPr lang="en-US" altLang="zh-CN" sz="2000" b="1" dirty="0">
                <a:solidFill>
                  <a:srgbClr val="000000"/>
                </a:solidFill>
                <a:latin typeface="微软雅黑" pitchFamily="34" charset="-122"/>
                <a:ea typeface="微软雅黑" pitchFamily="34" charset="-122"/>
                <a:sym typeface="Calibri" pitchFamily="34" charset="0"/>
              </a:rPr>
              <a:t>》MOOC</a:t>
            </a:r>
            <a:endParaRPr lang="zh-CN" altLang="en-US" sz="2000" b="1" dirty="0">
              <a:solidFill>
                <a:srgbClr val="000000"/>
              </a:solidFill>
              <a:latin typeface="微软雅黑" pitchFamily="34" charset="-122"/>
              <a:ea typeface="微软雅黑" pitchFamily="34" charset="-122"/>
              <a:sym typeface="Calibri" pitchFamily="34" charset="0"/>
            </a:endParaRPr>
          </a:p>
        </p:txBody>
      </p:sp>
      <p:sp>
        <p:nvSpPr>
          <p:cNvPr id="10" name="矩形 9"/>
          <p:cNvSpPr/>
          <p:nvPr/>
        </p:nvSpPr>
        <p:spPr>
          <a:xfrm>
            <a:off x="5849529" y="1322441"/>
            <a:ext cx="2898761" cy="961289"/>
          </a:xfrm>
          <a:prstGeom prst="rect">
            <a:avLst/>
          </a:prstGeom>
        </p:spPr>
        <p:txBody>
          <a:bodyPr wrap="square">
            <a:spAutoFit/>
          </a:bodyPr>
          <a:lstStyle/>
          <a:p>
            <a:pPr lvl="0" algn="ctr">
              <a:lnSpc>
                <a:spcPct val="150000"/>
              </a:lnSpc>
              <a:spcBef>
                <a:spcPts val="0"/>
              </a:spcBef>
            </a:pPr>
            <a:r>
              <a:rPr lang="en-US" altLang="zh-CN" sz="2000" b="1" dirty="0" smtClean="0">
                <a:solidFill>
                  <a:srgbClr val="000000"/>
                </a:solidFill>
                <a:latin typeface="微软雅黑" pitchFamily="34" charset="-122"/>
                <a:ea typeface="微软雅黑" pitchFamily="34" charset="-122"/>
                <a:sym typeface="Calibri" pitchFamily="34" charset="0"/>
              </a:rPr>
              <a:t>《</a:t>
            </a:r>
            <a:r>
              <a:rPr lang="zh-CN" altLang="en-US" sz="2000" b="1" dirty="0">
                <a:solidFill>
                  <a:srgbClr val="000000"/>
                </a:solidFill>
                <a:latin typeface="微软雅黑" pitchFamily="34" charset="-122"/>
                <a:ea typeface="微软雅黑" pitchFamily="34" charset="-122"/>
                <a:sym typeface="Calibri" pitchFamily="34" charset="0"/>
              </a:rPr>
              <a:t>网络技术与</a:t>
            </a:r>
            <a:r>
              <a:rPr lang="zh-CN" altLang="en-US" sz="2000" b="1" dirty="0" smtClean="0">
                <a:solidFill>
                  <a:srgbClr val="000000"/>
                </a:solidFill>
                <a:latin typeface="微软雅黑" pitchFamily="34" charset="-122"/>
                <a:ea typeface="微软雅黑" pitchFamily="34" charset="-122"/>
                <a:sym typeface="Calibri" pitchFamily="34" charset="0"/>
              </a:rPr>
              <a:t>应用实验</a:t>
            </a:r>
            <a:r>
              <a:rPr lang="en-US" altLang="zh-CN" sz="2000" b="1" dirty="0" smtClean="0">
                <a:solidFill>
                  <a:srgbClr val="000000"/>
                </a:solidFill>
                <a:latin typeface="微软雅黑" pitchFamily="34" charset="-122"/>
                <a:ea typeface="微软雅黑" pitchFamily="34" charset="-122"/>
                <a:sym typeface="Calibri" pitchFamily="34" charset="0"/>
              </a:rPr>
              <a:t>》MOOC</a:t>
            </a:r>
            <a:endParaRPr lang="zh-CN" altLang="en-US" sz="2000" b="1" dirty="0">
              <a:solidFill>
                <a:srgbClr val="000000"/>
              </a:solidFill>
              <a:latin typeface="微软雅黑" pitchFamily="34" charset="-122"/>
              <a:ea typeface="微软雅黑" pitchFamily="34" charset="-122"/>
              <a:sym typeface="Calibri" pitchFamily="34" charset="0"/>
            </a:endParaRPr>
          </a:p>
        </p:txBody>
      </p:sp>
      <p:sp>
        <p:nvSpPr>
          <p:cNvPr id="11" name="矩形 10"/>
          <p:cNvSpPr/>
          <p:nvPr/>
        </p:nvSpPr>
        <p:spPr>
          <a:xfrm>
            <a:off x="5868090" y="2997474"/>
            <a:ext cx="2898761" cy="961289"/>
          </a:xfrm>
          <a:prstGeom prst="rect">
            <a:avLst/>
          </a:prstGeom>
        </p:spPr>
        <p:txBody>
          <a:bodyPr wrap="square">
            <a:spAutoFit/>
          </a:bodyPr>
          <a:lstStyle/>
          <a:p>
            <a:pPr algn="ctr">
              <a:lnSpc>
                <a:spcPct val="150000"/>
              </a:lnSpc>
              <a:spcBef>
                <a:spcPts val="0"/>
              </a:spcBef>
            </a:pPr>
            <a:r>
              <a:rPr lang="en-US" altLang="zh-CN" sz="2000" b="1" dirty="0">
                <a:solidFill>
                  <a:srgbClr val="000000"/>
                </a:solidFill>
                <a:latin typeface="微软雅黑" pitchFamily="34" charset="-122"/>
                <a:ea typeface="微软雅黑" pitchFamily="34" charset="-122"/>
                <a:sym typeface="Calibri" pitchFamily="34" charset="0"/>
              </a:rPr>
              <a:t>《</a:t>
            </a:r>
            <a:r>
              <a:rPr lang="zh-CN" altLang="en-US" sz="2000" b="1" dirty="0">
                <a:solidFill>
                  <a:srgbClr val="000000"/>
                </a:solidFill>
                <a:latin typeface="微软雅黑" pitchFamily="34" charset="-122"/>
                <a:ea typeface="微软雅黑" pitchFamily="34" charset="-122"/>
                <a:sym typeface="Calibri" pitchFamily="34" charset="0"/>
              </a:rPr>
              <a:t>网络技术与应用实验</a:t>
            </a:r>
            <a:r>
              <a:rPr lang="en-US" altLang="zh-CN" sz="2000" b="1" dirty="0">
                <a:solidFill>
                  <a:srgbClr val="000000"/>
                </a:solidFill>
                <a:latin typeface="微软雅黑" pitchFamily="34" charset="-122"/>
                <a:ea typeface="微软雅黑" pitchFamily="34" charset="-122"/>
                <a:sym typeface="Calibri" pitchFamily="34" charset="0"/>
              </a:rPr>
              <a:t>》MOOC</a:t>
            </a:r>
            <a:endParaRPr lang="zh-CN" altLang="en-US" sz="2000" b="1" dirty="0">
              <a:solidFill>
                <a:srgbClr val="000000"/>
              </a:solidFill>
              <a:latin typeface="微软雅黑" pitchFamily="34" charset="-122"/>
              <a:ea typeface="微软雅黑" pitchFamily="34" charset="-122"/>
              <a:sym typeface="Calibri" pitchFamily="34" charset="0"/>
            </a:endParaRPr>
          </a:p>
        </p:txBody>
      </p:sp>
      <p:grpSp>
        <p:nvGrpSpPr>
          <p:cNvPr id="16" name="组合 15"/>
          <p:cNvGrpSpPr/>
          <p:nvPr/>
        </p:nvGrpSpPr>
        <p:grpSpPr>
          <a:xfrm>
            <a:off x="3445736" y="3220703"/>
            <a:ext cx="2442410" cy="1242095"/>
            <a:chOff x="3445736" y="3220703"/>
            <a:chExt cx="2442410" cy="1242095"/>
          </a:xfrm>
        </p:grpSpPr>
        <p:sp>
          <p:nvSpPr>
            <p:cNvPr id="9" name="内容占位符 2"/>
            <p:cNvSpPr txBox="1">
              <a:spLocks/>
            </p:cNvSpPr>
            <p:nvPr/>
          </p:nvSpPr>
          <p:spPr>
            <a:xfrm>
              <a:off x="3779945" y="3717063"/>
              <a:ext cx="1434376" cy="745735"/>
            </a:xfrm>
            <a:prstGeom prst="rect">
              <a:avLst/>
            </a:prstGeom>
          </p:spPr>
          <p:txBody>
            <a:bodyPr/>
            <a:lstStyle>
              <a:lvl1pPr marL="342900" indent="-342900" algn="l" rtl="0" fontAlgn="base">
                <a:spcBef>
                  <a:spcPct val="20000"/>
                </a:spcBef>
                <a:spcAft>
                  <a:spcPct val="0"/>
                </a:spcAft>
                <a:buFont typeface="Arial" pitchFamily="34" charset="0"/>
                <a:buChar char="•"/>
                <a:defRPr sz="2000" b="1">
                  <a:solidFill>
                    <a:schemeClr val="tx1"/>
                  </a:solidFill>
                  <a:latin typeface="微软雅黑" pitchFamily="34" charset="-122"/>
                  <a:ea typeface="微软雅黑" pitchFamily="34" charset="-122"/>
                  <a:cs typeface="+mn-cs"/>
                  <a:sym typeface="Calibri" pitchFamily="34" charset="0"/>
                </a:defRPr>
              </a:lvl1pPr>
              <a:lvl2pPr marL="742950" indent="-285750" algn="l" rtl="0" fontAlgn="base">
                <a:spcBef>
                  <a:spcPct val="20000"/>
                </a:spcBef>
                <a:spcAft>
                  <a:spcPct val="0"/>
                </a:spcAft>
                <a:buFont typeface="Arial" pitchFamily="34" charset="0"/>
                <a:buChar char="–"/>
                <a:defRPr sz="1800" b="1">
                  <a:solidFill>
                    <a:schemeClr val="tx1"/>
                  </a:solidFill>
                  <a:latin typeface="微软雅黑" pitchFamily="34" charset="-122"/>
                  <a:ea typeface="微软雅黑" pitchFamily="34" charset="-122"/>
                  <a:sym typeface="Calibri" pitchFamily="34" charset="0"/>
                </a:defRPr>
              </a:lvl2pPr>
              <a:lvl3pPr marL="1143000" indent="-228600" algn="l" rtl="0" fontAlgn="base">
                <a:spcBef>
                  <a:spcPct val="20000"/>
                </a:spcBef>
                <a:spcAft>
                  <a:spcPct val="0"/>
                </a:spcAft>
                <a:buFont typeface="Arial" pitchFamily="34" charset="0"/>
                <a:buChar char="•"/>
                <a:defRPr sz="1600" b="1">
                  <a:solidFill>
                    <a:schemeClr val="tx1"/>
                  </a:solidFill>
                  <a:latin typeface="微软雅黑" pitchFamily="34" charset="-122"/>
                  <a:ea typeface="微软雅黑" pitchFamily="34" charset="-122"/>
                  <a:sym typeface="Calibri" pitchFamily="34" charset="0"/>
                </a:defRPr>
              </a:lvl3pPr>
              <a:lvl4pPr marL="16002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4pPr>
              <a:lvl5pPr marL="20574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a:lstStyle>
            <a:p>
              <a:pPr marL="0" indent="0">
                <a:spcBef>
                  <a:spcPts val="0"/>
                </a:spcBef>
                <a:buFont typeface="Arial" pitchFamily="34" charset="0"/>
                <a:buNone/>
              </a:pPr>
              <a:r>
                <a:rPr lang="zh-CN" altLang="en-US" kern="1200" dirty="0" smtClean="0">
                  <a:solidFill>
                    <a:srgbClr val="C00000"/>
                  </a:solidFill>
                </a:rPr>
                <a:t>同步选修两门课程</a:t>
              </a:r>
              <a:endParaRPr lang="zh-CN" altLang="en-US" kern="1200" dirty="0">
                <a:solidFill>
                  <a:srgbClr val="C00000"/>
                </a:solidFill>
              </a:endParaRPr>
            </a:p>
          </p:txBody>
        </p:sp>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45736" y="3220703"/>
              <a:ext cx="2442410" cy="504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 name="内容占位符 2"/>
          <p:cNvSpPr txBox="1">
            <a:spLocks/>
          </p:cNvSpPr>
          <p:nvPr/>
        </p:nvSpPr>
        <p:spPr>
          <a:xfrm>
            <a:off x="3455089" y="1955235"/>
            <a:ext cx="1835008" cy="563428"/>
          </a:xfrm>
          <a:prstGeom prst="rect">
            <a:avLst/>
          </a:prstGeom>
        </p:spPr>
        <p:txBody>
          <a:bodyPr/>
          <a:lstStyle>
            <a:lvl1pPr marL="342900" indent="-342900" algn="l" rtl="0" fontAlgn="base">
              <a:spcBef>
                <a:spcPct val="20000"/>
              </a:spcBef>
              <a:spcAft>
                <a:spcPct val="0"/>
              </a:spcAft>
              <a:buFont typeface="Arial" pitchFamily="34" charset="0"/>
              <a:buChar char="•"/>
              <a:defRPr sz="2000" b="1">
                <a:solidFill>
                  <a:schemeClr val="tx1"/>
                </a:solidFill>
                <a:latin typeface="微软雅黑" pitchFamily="34" charset="-122"/>
                <a:ea typeface="微软雅黑" pitchFamily="34" charset="-122"/>
                <a:cs typeface="+mn-cs"/>
                <a:sym typeface="Calibri" pitchFamily="34" charset="0"/>
              </a:defRPr>
            </a:lvl1pPr>
            <a:lvl2pPr marL="742950" indent="-285750" algn="l" rtl="0" fontAlgn="base">
              <a:spcBef>
                <a:spcPct val="20000"/>
              </a:spcBef>
              <a:spcAft>
                <a:spcPct val="0"/>
              </a:spcAft>
              <a:buFont typeface="Arial" pitchFamily="34" charset="0"/>
              <a:buChar char="–"/>
              <a:defRPr sz="1800" b="1">
                <a:solidFill>
                  <a:schemeClr val="tx1"/>
                </a:solidFill>
                <a:latin typeface="微软雅黑" pitchFamily="34" charset="-122"/>
                <a:ea typeface="微软雅黑" pitchFamily="34" charset="-122"/>
                <a:sym typeface="Calibri" pitchFamily="34" charset="0"/>
              </a:defRPr>
            </a:lvl2pPr>
            <a:lvl3pPr marL="1143000" indent="-228600" algn="l" rtl="0" fontAlgn="base">
              <a:spcBef>
                <a:spcPct val="20000"/>
              </a:spcBef>
              <a:spcAft>
                <a:spcPct val="0"/>
              </a:spcAft>
              <a:buFont typeface="Arial" pitchFamily="34" charset="0"/>
              <a:buChar char="•"/>
              <a:defRPr sz="1600" b="1">
                <a:solidFill>
                  <a:schemeClr val="tx1"/>
                </a:solidFill>
                <a:latin typeface="微软雅黑" pitchFamily="34" charset="-122"/>
                <a:ea typeface="微软雅黑" pitchFamily="34" charset="-122"/>
                <a:sym typeface="Calibri" pitchFamily="34" charset="0"/>
              </a:defRPr>
            </a:lvl3pPr>
            <a:lvl4pPr marL="16002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4pPr>
            <a:lvl5pPr marL="2057400" indent="-228600" algn="l" rtl="0" fontAlgn="base">
              <a:spcBef>
                <a:spcPct val="20000"/>
              </a:spcBef>
              <a:spcAft>
                <a:spcPct val="0"/>
              </a:spcAft>
              <a:buFont typeface="Arial" pitchFamily="34" charset="0"/>
              <a:buChar char="»"/>
              <a:defRPr sz="1400" b="1">
                <a:solidFill>
                  <a:schemeClr val="tx1"/>
                </a:solidFill>
                <a:latin typeface="微软雅黑" pitchFamily="34" charset="-122"/>
                <a:ea typeface="微软雅黑" pitchFamily="34" charset="-122"/>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a:lstStyle>
          <a:p>
            <a:pPr marL="0" indent="0" algn="ctr">
              <a:lnSpc>
                <a:spcPct val="150000"/>
              </a:lnSpc>
              <a:spcBef>
                <a:spcPts val="0"/>
              </a:spcBef>
              <a:buFont typeface="Arial" pitchFamily="34" charset="0"/>
              <a:buNone/>
            </a:pPr>
            <a:r>
              <a:rPr lang="zh-CN" altLang="en-US" dirty="0" smtClean="0">
                <a:solidFill>
                  <a:srgbClr val="C00000"/>
                </a:solidFill>
              </a:rPr>
              <a:t>查看相关内容</a:t>
            </a:r>
            <a:endParaRPr lang="zh-CN" altLang="en-US" kern="1200" dirty="0">
              <a:solidFill>
                <a:srgbClr val="C00000"/>
              </a:solidFill>
            </a:endParaRPr>
          </a:p>
        </p:txBody>
      </p:sp>
    </p:spTree>
    <p:extLst>
      <p:ext uri="{BB962C8B-B14F-4D97-AF65-F5344CB8AC3E}">
        <p14:creationId xmlns:p14="http://schemas.microsoft.com/office/powerpoint/2010/main" val="1303675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0" grpId="0"/>
      <p:bldP spid="11" grpId="0"/>
      <p:bldP spid="14" grpId="0"/>
    </p:bldLst>
  </p:timing>
</p:sld>
</file>

<file path=ppt/theme/theme1.xml><?xml version="1.0" encoding="utf-8"?>
<a:theme xmlns:a="http://schemas.openxmlformats.org/drawingml/2006/main" name="1_Office 主题">
  <a:themeElements>
    <a:clrScheme name="">
      <a:dk1>
        <a:srgbClr val="000000"/>
      </a:dk1>
      <a:lt1>
        <a:srgbClr val="FFFFFF"/>
      </a:lt1>
      <a:dk2>
        <a:srgbClr val="434342"/>
      </a:dk2>
      <a:lt2>
        <a:srgbClr val="CDD7D9"/>
      </a:lt2>
      <a:accent1>
        <a:srgbClr val="797B7E"/>
      </a:accent1>
      <a:accent2>
        <a:srgbClr val="F96A1B"/>
      </a:accent2>
      <a:accent3>
        <a:srgbClr val="FFFFFF"/>
      </a:accent3>
      <a:accent4>
        <a:srgbClr val="000000"/>
      </a:accent4>
      <a:accent5>
        <a:srgbClr val="BEBFC0"/>
      </a:accent5>
      <a:accent6>
        <a:srgbClr val="E25F17"/>
      </a:accent6>
      <a:hlink>
        <a:srgbClr val="5F5F5F"/>
      </a:hlink>
      <a:folHlink>
        <a:srgbClr val="969696"/>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2_Office 主题">
  <a:themeElements>
    <a:clrScheme name="">
      <a:dk1>
        <a:srgbClr val="000000"/>
      </a:dk1>
      <a:lt1>
        <a:srgbClr val="FFFFFF"/>
      </a:lt1>
      <a:dk2>
        <a:srgbClr val="434342"/>
      </a:dk2>
      <a:lt2>
        <a:srgbClr val="CDD7D9"/>
      </a:lt2>
      <a:accent1>
        <a:srgbClr val="797B7E"/>
      </a:accent1>
      <a:accent2>
        <a:srgbClr val="F96A1B"/>
      </a:accent2>
      <a:accent3>
        <a:srgbClr val="FFFFFF"/>
      </a:accent3>
      <a:accent4>
        <a:srgbClr val="000000"/>
      </a:accent4>
      <a:accent5>
        <a:srgbClr val="BEBFC0"/>
      </a:accent5>
      <a:accent6>
        <a:srgbClr val="E25F17"/>
      </a:accent6>
      <a:hlink>
        <a:srgbClr val="5F5F5F"/>
      </a:hlink>
      <a:folHlink>
        <a:srgbClr val="969696"/>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3.xml><?xml version="1.0" encoding="utf-8"?>
<a:theme xmlns:a="http://schemas.openxmlformats.org/drawingml/2006/main" name="3_Office 主题">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434342"/>
      </a:dk2>
      <a:lt2>
        <a:srgbClr val="CDD7D9"/>
      </a:lt2>
      <a:accent1>
        <a:srgbClr val="797B7E"/>
      </a:accent1>
      <a:accent2>
        <a:srgbClr val="F96A1B"/>
      </a:accent2>
      <a:accent3>
        <a:srgbClr val="FFFFFF"/>
      </a:accent3>
      <a:accent4>
        <a:srgbClr val="000000"/>
      </a:accent4>
      <a:accent5>
        <a:srgbClr val="BEBFC0"/>
      </a:accent5>
      <a:accent6>
        <a:srgbClr val="E25F17"/>
      </a:accent6>
      <a:hlink>
        <a:srgbClr val="5F5F5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34342"/>
    </a:dk2>
    <a:lt2>
      <a:srgbClr val="CDD7D9"/>
    </a:lt2>
    <a:accent1>
      <a:srgbClr val="797B7E"/>
    </a:accent1>
    <a:accent2>
      <a:srgbClr val="F96A1B"/>
    </a:accent2>
    <a:accent3>
      <a:srgbClr val="FFFFFF"/>
    </a:accent3>
    <a:accent4>
      <a:srgbClr val="000000"/>
    </a:accent4>
    <a:accent5>
      <a:srgbClr val="BEBFC0"/>
    </a:accent5>
    <a:accent6>
      <a:srgbClr val="E25F17"/>
    </a:accent6>
    <a:hlink>
      <a:srgbClr val="5F5F5F"/>
    </a:hlink>
    <a:folHlink>
      <a:srgbClr val="969696"/>
    </a:folHlink>
  </a:clrScheme>
</a:themeOverride>
</file>

<file path=ppt/theme/themeOverride2.xml><?xml version="1.0" encoding="utf-8"?>
<a:themeOverride xmlns:a="http://schemas.openxmlformats.org/drawingml/2006/main">
  <a:clrScheme name="">
    <a:dk1>
      <a:srgbClr val="000000"/>
    </a:dk1>
    <a:lt1>
      <a:srgbClr val="FFFFFF"/>
    </a:lt1>
    <a:dk2>
      <a:srgbClr val="434342"/>
    </a:dk2>
    <a:lt2>
      <a:srgbClr val="CDD7D9"/>
    </a:lt2>
    <a:accent1>
      <a:srgbClr val="797B7E"/>
    </a:accent1>
    <a:accent2>
      <a:srgbClr val="F96A1B"/>
    </a:accent2>
    <a:accent3>
      <a:srgbClr val="FFFFFF"/>
    </a:accent3>
    <a:accent4>
      <a:srgbClr val="000000"/>
    </a:accent4>
    <a:accent5>
      <a:srgbClr val="BEBFC0"/>
    </a:accent5>
    <a:accent6>
      <a:srgbClr val="E25F17"/>
    </a:accent6>
    <a:hlink>
      <a:srgbClr val="5F5F5F"/>
    </a:hlink>
    <a:folHlink>
      <a:srgbClr val="969696"/>
    </a:folHlink>
  </a:clrScheme>
</a:themeOverride>
</file>

<file path=docProps/app.xml><?xml version="1.0" encoding="utf-8"?>
<Properties xmlns="http://schemas.openxmlformats.org/officeDocument/2006/extended-properties" xmlns:vt="http://schemas.openxmlformats.org/officeDocument/2006/docPropsVTypes">
  <Template>A000120141114A07KPBG</Template>
  <TotalTime>3371</TotalTime>
  <Pages>0</Pages>
  <Words>901</Words>
  <Characters>0</Characters>
  <Application>Microsoft Office PowerPoint</Application>
  <DocSecurity>0</DocSecurity>
  <PresentationFormat>全屏显示(16:9)</PresentationFormat>
  <Lines>0</Lines>
  <Paragraphs>90</Paragraphs>
  <Slides>10</Slides>
  <Notes>9</Notes>
  <HiddenSlides>0</HiddenSlides>
  <MMClips>0</MMClips>
  <ScaleCrop>false</ScaleCrop>
  <HeadingPairs>
    <vt:vector size="4" baseType="variant">
      <vt:variant>
        <vt:lpstr>主题</vt:lpstr>
      </vt:variant>
      <vt:variant>
        <vt:i4>3</vt:i4>
      </vt:variant>
      <vt:variant>
        <vt:lpstr>幻灯片标题</vt:lpstr>
      </vt:variant>
      <vt:variant>
        <vt:i4>10</vt:i4>
      </vt:variant>
    </vt:vector>
  </HeadingPairs>
  <TitlesOfParts>
    <vt:vector size="13" baseType="lpstr">
      <vt:lpstr>1_Office 主题</vt:lpstr>
      <vt:lpstr>2_Office 主题</vt:lpstr>
      <vt:lpstr>3_Office 主题</vt:lpstr>
      <vt:lpstr>先导语</vt:lpstr>
      <vt:lpstr>网络技术与应用实验</vt:lpstr>
      <vt:lpstr>配套课程</vt:lpstr>
      <vt:lpstr>配套课程</vt:lpstr>
      <vt:lpstr>配套课程</vt:lpstr>
      <vt:lpstr>内容设置</vt:lpstr>
      <vt:lpstr>内容设置</vt:lpstr>
      <vt:lpstr>PowerPoint 演示文稿</vt:lpstr>
      <vt:lpstr>学习方法</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XiTongTianDi</cp:lastModifiedBy>
  <cp:revision>635</cp:revision>
  <dcterms:created xsi:type="dcterms:W3CDTF">2015-03-10T12:22:02Z</dcterms:created>
  <dcterms:modified xsi:type="dcterms:W3CDTF">2018-10-16T08:32:14Z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2052-9.1.0.4985</vt:lpwstr>
  </property>
</Properties>
</file>